
<file path=[Content_Types].xml><?xml version="1.0" encoding="utf-8"?>
<Types xmlns="http://schemas.openxmlformats.org/package/2006/content-types">
  <Default Extension="png" ContentType="image/png"/>
  <Default Extension="mpg" ContentType="video/mpe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jpg" ContentType="image/jpeg"/>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 id="2147483663" r:id="rId2"/>
    <p:sldMasterId id="2147483721" r:id="rId3"/>
    <p:sldMasterId id="2147483733" r:id="rId4"/>
    <p:sldMasterId id="2147483745" r:id="rId5"/>
    <p:sldMasterId id="2147483755" r:id="rId6"/>
  </p:sldMasterIdLst>
  <p:notesMasterIdLst>
    <p:notesMasterId r:id="rId52"/>
  </p:notesMasterIdLst>
  <p:sldIdLst>
    <p:sldId id="284" r:id="rId7"/>
    <p:sldId id="315" r:id="rId8"/>
    <p:sldId id="260" r:id="rId9"/>
    <p:sldId id="853" r:id="rId10"/>
    <p:sldId id="848" r:id="rId11"/>
    <p:sldId id="849" r:id="rId12"/>
    <p:sldId id="850" r:id="rId13"/>
    <p:sldId id="864" r:id="rId14"/>
    <p:sldId id="897" r:id="rId15"/>
    <p:sldId id="899" r:id="rId16"/>
    <p:sldId id="852" r:id="rId17"/>
    <p:sldId id="812" r:id="rId18"/>
    <p:sldId id="811" r:id="rId19"/>
    <p:sldId id="799" r:id="rId20"/>
    <p:sldId id="896" r:id="rId21"/>
    <p:sldId id="854" r:id="rId22"/>
    <p:sldId id="855" r:id="rId23"/>
    <p:sldId id="856" r:id="rId24"/>
    <p:sldId id="857" r:id="rId25"/>
    <p:sldId id="858" r:id="rId26"/>
    <p:sldId id="859" r:id="rId27"/>
    <p:sldId id="860" r:id="rId28"/>
    <p:sldId id="861" r:id="rId29"/>
    <p:sldId id="862" r:id="rId30"/>
    <p:sldId id="863" r:id="rId31"/>
    <p:sldId id="871" r:id="rId32"/>
    <p:sldId id="874" r:id="rId33"/>
    <p:sldId id="875" r:id="rId34"/>
    <p:sldId id="876" r:id="rId35"/>
    <p:sldId id="877" r:id="rId36"/>
    <p:sldId id="878" r:id="rId37"/>
    <p:sldId id="879" r:id="rId38"/>
    <p:sldId id="880" r:id="rId39"/>
    <p:sldId id="873" r:id="rId40"/>
    <p:sldId id="891" r:id="rId41"/>
    <p:sldId id="892" r:id="rId42"/>
    <p:sldId id="895" r:id="rId43"/>
    <p:sldId id="894" r:id="rId44"/>
    <p:sldId id="902" r:id="rId45"/>
    <p:sldId id="298" r:id="rId46"/>
    <p:sldId id="299" r:id="rId47"/>
    <p:sldId id="256" r:id="rId48"/>
    <p:sldId id="257" r:id="rId49"/>
    <p:sldId id="900" r:id="rId50"/>
    <p:sldId id="901" r:id="rId51"/>
  </p:sldIdLst>
  <p:sldSz cx="9144000" cy="5143500" type="screen16x9"/>
  <p:notesSz cx="6858000" cy="9144000"/>
  <p:embeddedFontLst>
    <p:embeddedFont>
      <p:font typeface="Inconsolata" panose="020B0609030003000000" pitchFamily="49" charset="0"/>
      <p:regular r:id="rId53"/>
      <p:bold r:id="rId54"/>
    </p:embeddedFont>
    <p:embeddedFont>
      <p:font typeface="Calibri" panose="020F0502020204030204" pitchFamily="34" charset="0"/>
      <p:regular r:id="rId55"/>
      <p:bold r:id="rId56"/>
      <p:italic r:id="rId57"/>
      <p:boldItalic r:id="rId58"/>
    </p:embeddedFont>
    <p:embeddedFont>
      <p:font typeface="Pangolin" panose="00000500000000000000" pitchFamily="2" charset="0"/>
      <p:regular r:id="rId59"/>
    </p:embeddedFont>
    <p:embeddedFont>
      <p:font typeface="ＭＳ Ｐゴシック" panose="020B0600070205080204" pitchFamily="34" charset="-128"/>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233B28-4A0F-4646-B7BD-8CCFE4BFD1C7}">
          <p14:sldIdLst>
            <p14:sldId id="284"/>
            <p14:sldId id="315"/>
            <p14:sldId id="260"/>
          </p14:sldIdLst>
        </p14:section>
        <p14:section name="Actual Presentation" id="{A1FF71FB-8371-4F81-AE9C-744B511131E5}">
          <p14:sldIdLst>
            <p14:sldId id="853"/>
            <p14:sldId id="848"/>
            <p14:sldId id="849"/>
            <p14:sldId id="850"/>
            <p14:sldId id="864"/>
            <p14:sldId id="897"/>
            <p14:sldId id="899"/>
            <p14:sldId id="852"/>
            <p14:sldId id="812"/>
            <p14:sldId id="811"/>
            <p14:sldId id="799"/>
            <p14:sldId id="896"/>
            <p14:sldId id="854"/>
            <p14:sldId id="855"/>
            <p14:sldId id="856"/>
            <p14:sldId id="857"/>
            <p14:sldId id="858"/>
            <p14:sldId id="859"/>
            <p14:sldId id="860"/>
            <p14:sldId id="861"/>
            <p14:sldId id="862"/>
            <p14:sldId id="863"/>
            <p14:sldId id="871"/>
            <p14:sldId id="874"/>
            <p14:sldId id="875"/>
            <p14:sldId id="876"/>
            <p14:sldId id="877"/>
            <p14:sldId id="878"/>
            <p14:sldId id="879"/>
            <p14:sldId id="880"/>
            <p14:sldId id="873"/>
            <p14:sldId id="891"/>
            <p14:sldId id="892"/>
            <p14:sldId id="895"/>
            <p14:sldId id="894"/>
            <p14:sldId id="902"/>
            <p14:sldId id="298"/>
            <p14:sldId id="299"/>
            <p14:sldId id="256"/>
            <p14:sldId id="257"/>
            <p14:sldId id="900"/>
            <p14:sldId id="9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FFB573-641D-4203-B4E8-551972FF3C2C}">
  <a:tblStyle styleId="{C4FFB573-641D-4203-B4E8-551972FF3C2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7.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5.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3.xml"/></Relationships>
</file>

<file path=ppt/diagrams/_rels/data2.xml.rels><?xml version="1.0" encoding="UTF-8" standalone="yes"?>
<Relationships xmlns="http://schemas.openxmlformats.org/package/2006/relationships"><Relationship Id="rId1" Type="http://schemas.openxmlformats.org/officeDocument/2006/relationships/image" Target="../media/image5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CE3407-A8E2-754A-BE9A-D5546F71908A}" type="doc">
      <dgm:prSet loTypeId="urn:microsoft.com/office/officeart/2005/8/layout/chevron1" loCatId="" qsTypeId="urn:microsoft.com/office/officeart/2005/8/quickstyle/simple4" qsCatId="simple" csTypeId="urn:microsoft.com/office/officeart/2005/8/colors/accent1_2" csCatId="accent1" phldr="1"/>
      <dgm:spPr/>
      <dgm:t>
        <a:bodyPr/>
        <a:lstStyle/>
        <a:p>
          <a:endParaRPr lang="en-US"/>
        </a:p>
      </dgm:t>
    </dgm:pt>
    <dgm:pt modelId="{2F0ECEF7-5410-AF43-9F54-C2645314E8A4}">
      <dgm:prSet phldrT="[Text]"/>
      <dgm:spPr/>
      <dgm:t>
        <a:bodyPr/>
        <a:lstStyle/>
        <a:p>
          <a:r>
            <a:rPr lang="en-US" dirty="0"/>
            <a:t>Goal</a:t>
          </a:r>
        </a:p>
      </dgm:t>
    </dgm:pt>
    <dgm:pt modelId="{5FE7E10D-A0AE-6144-9B80-6D90E0B23434}" type="parTrans" cxnId="{28D050ED-4BA6-764D-BDB4-1AA6C4C6CEBB}">
      <dgm:prSet/>
      <dgm:spPr/>
      <dgm:t>
        <a:bodyPr/>
        <a:lstStyle/>
        <a:p>
          <a:endParaRPr lang="en-US"/>
        </a:p>
      </dgm:t>
    </dgm:pt>
    <dgm:pt modelId="{A8943609-E737-154C-9549-BCF73ECF71BB}" type="sibTrans" cxnId="{28D050ED-4BA6-764D-BDB4-1AA6C4C6CEBB}">
      <dgm:prSet/>
      <dgm:spPr/>
      <dgm:t>
        <a:bodyPr/>
        <a:lstStyle/>
        <a:p>
          <a:endParaRPr lang="en-US"/>
        </a:p>
      </dgm:t>
    </dgm:pt>
    <dgm:pt modelId="{6BB6778B-F052-544B-8F4F-AF01D8C2B0F9}">
      <dgm:prSet phldrT="[Text]"/>
      <dgm:spPr/>
      <dgm:t>
        <a:bodyPr/>
        <a:lstStyle/>
        <a:p>
          <a:r>
            <a:rPr lang="en-US" dirty="0"/>
            <a:t>What do you want to achieve?</a:t>
          </a:r>
        </a:p>
      </dgm:t>
    </dgm:pt>
    <dgm:pt modelId="{8A7D4BFA-E14C-D843-8CB5-1C7360FD875D}" type="parTrans" cxnId="{02D7DE67-B561-984C-928F-1FEFF3C949E8}">
      <dgm:prSet/>
      <dgm:spPr/>
      <dgm:t>
        <a:bodyPr/>
        <a:lstStyle/>
        <a:p>
          <a:endParaRPr lang="en-US"/>
        </a:p>
      </dgm:t>
    </dgm:pt>
    <dgm:pt modelId="{A755F813-2081-904A-A611-A9A2AF210487}" type="sibTrans" cxnId="{02D7DE67-B561-984C-928F-1FEFF3C949E8}">
      <dgm:prSet/>
      <dgm:spPr/>
      <dgm:t>
        <a:bodyPr/>
        <a:lstStyle/>
        <a:p>
          <a:endParaRPr lang="en-US"/>
        </a:p>
      </dgm:t>
    </dgm:pt>
    <dgm:pt modelId="{4030EDD7-E159-6E4F-B4DB-EDBD0C9BF3A2}">
      <dgm:prSet phldrT="[Text]"/>
      <dgm:spPr/>
      <dgm:t>
        <a:bodyPr/>
        <a:lstStyle/>
        <a:p>
          <a:r>
            <a:rPr lang="en-US" dirty="0"/>
            <a:t>Question</a:t>
          </a:r>
        </a:p>
      </dgm:t>
    </dgm:pt>
    <dgm:pt modelId="{ED8D5280-7D4F-CF4F-9777-245EC6E9A456}" type="parTrans" cxnId="{E1173400-03AC-BA42-AF5C-B548E3B549D1}">
      <dgm:prSet/>
      <dgm:spPr/>
      <dgm:t>
        <a:bodyPr/>
        <a:lstStyle/>
        <a:p>
          <a:endParaRPr lang="en-US"/>
        </a:p>
      </dgm:t>
    </dgm:pt>
    <dgm:pt modelId="{5A0A8020-BC39-314C-9E12-DB6D76180C55}" type="sibTrans" cxnId="{E1173400-03AC-BA42-AF5C-B548E3B549D1}">
      <dgm:prSet/>
      <dgm:spPr/>
      <dgm:t>
        <a:bodyPr/>
        <a:lstStyle/>
        <a:p>
          <a:endParaRPr lang="en-US"/>
        </a:p>
      </dgm:t>
    </dgm:pt>
    <dgm:pt modelId="{503A9E7B-57FE-664B-9AA3-E6C35993DED0}">
      <dgm:prSet phldrT="[Text]"/>
      <dgm:spPr/>
      <dgm:t>
        <a:bodyPr/>
        <a:lstStyle/>
        <a:p>
          <a:r>
            <a:rPr lang="en-US" dirty="0"/>
            <a:t>What do you need to know?</a:t>
          </a:r>
        </a:p>
      </dgm:t>
    </dgm:pt>
    <dgm:pt modelId="{A34E4AA8-1C61-5C42-9E45-B4F94B79D444}" type="parTrans" cxnId="{429C7818-6E1F-3A4F-AECA-13C485B39C0B}">
      <dgm:prSet/>
      <dgm:spPr/>
      <dgm:t>
        <a:bodyPr/>
        <a:lstStyle/>
        <a:p>
          <a:endParaRPr lang="en-US"/>
        </a:p>
      </dgm:t>
    </dgm:pt>
    <dgm:pt modelId="{9DD09645-C21B-2448-8C13-723014F8E748}" type="sibTrans" cxnId="{429C7818-6E1F-3A4F-AECA-13C485B39C0B}">
      <dgm:prSet/>
      <dgm:spPr/>
      <dgm:t>
        <a:bodyPr/>
        <a:lstStyle/>
        <a:p>
          <a:endParaRPr lang="en-US"/>
        </a:p>
      </dgm:t>
    </dgm:pt>
    <dgm:pt modelId="{22D32513-1756-E54F-835B-BF426FC609D4}">
      <dgm:prSet phldrT="[Text]"/>
      <dgm:spPr/>
      <dgm:t>
        <a:bodyPr/>
        <a:lstStyle/>
        <a:p>
          <a:r>
            <a:rPr lang="en-US" dirty="0"/>
            <a:t>Metric</a:t>
          </a:r>
        </a:p>
      </dgm:t>
    </dgm:pt>
    <dgm:pt modelId="{F443A0EF-F77F-C648-955B-AC06C49F9B04}" type="parTrans" cxnId="{C79F6A56-DD2E-DB44-BA7C-2CC2D86851A5}">
      <dgm:prSet/>
      <dgm:spPr/>
      <dgm:t>
        <a:bodyPr/>
        <a:lstStyle/>
        <a:p>
          <a:endParaRPr lang="en-US"/>
        </a:p>
      </dgm:t>
    </dgm:pt>
    <dgm:pt modelId="{71624130-CC4D-264D-AE96-B424491DAC1F}" type="sibTrans" cxnId="{C79F6A56-DD2E-DB44-BA7C-2CC2D86851A5}">
      <dgm:prSet/>
      <dgm:spPr/>
      <dgm:t>
        <a:bodyPr/>
        <a:lstStyle/>
        <a:p>
          <a:endParaRPr lang="en-US"/>
        </a:p>
      </dgm:t>
    </dgm:pt>
    <dgm:pt modelId="{3867FA19-E729-534F-8D41-EF7B0EE1EF03}">
      <dgm:prSet phldrT="[Text]"/>
      <dgm:spPr/>
      <dgm:t>
        <a:bodyPr/>
        <a:lstStyle/>
        <a:p>
          <a:r>
            <a:rPr lang="en-US" dirty="0"/>
            <a:t>What metrics will answer your questions?</a:t>
          </a:r>
        </a:p>
      </dgm:t>
    </dgm:pt>
    <dgm:pt modelId="{07C3E115-1F98-E942-823D-08696BB62B3D}" type="parTrans" cxnId="{0FA8BFDA-3A56-C94E-8463-4A2432DB8D62}">
      <dgm:prSet/>
      <dgm:spPr/>
      <dgm:t>
        <a:bodyPr/>
        <a:lstStyle/>
        <a:p>
          <a:endParaRPr lang="en-US"/>
        </a:p>
      </dgm:t>
    </dgm:pt>
    <dgm:pt modelId="{92FA7F2E-261F-A44B-9894-752CEDB973DC}" type="sibTrans" cxnId="{0FA8BFDA-3A56-C94E-8463-4A2432DB8D62}">
      <dgm:prSet/>
      <dgm:spPr/>
      <dgm:t>
        <a:bodyPr/>
        <a:lstStyle/>
        <a:p>
          <a:endParaRPr lang="en-US"/>
        </a:p>
      </dgm:t>
    </dgm:pt>
    <dgm:pt modelId="{40E8C6B8-BD96-D246-8E7F-C494BBE648E3}">
      <dgm:prSet phldrT="[Text]"/>
      <dgm:spPr/>
      <dgm:t>
        <a:bodyPr/>
        <a:lstStyle/>
        <a:p>
          <a:r>
            <a:rPr lang="en-US" dirty="0"/>
            <a:t>How should the information be visualised?</a:t>
          </a:r>
        </a:p>
      </dgm:t>
    </dgm:pt>
    <dgm:pt modelId="{B67BC289-AE82-2B4A-9A0F-2B61853227B6}" type="parTrans" cxnId="{D5E58C5B-62FF-6446-844B-BB7EA7A99FDD}">
      <dgm:prSet/>
      <dgm:spPr/>
      <dgm:t>
        <a:bodyPr/>
        <a:lstStyle/>
        <a:p>
          <a:endParaRPr lang="en-US"/>
        </a:p>
      </dgm:t>
    </dgm:pt>
    <dgm:pt modelId="{21937851-79E2-B247-9B54-1C1FAC22E3DD}" type="sibTrans" cxnId="{D5E58C5B-62FF-6446-844B-BB7EA7A99FDD}">
      <dgm:prSet/>
      <dgm:spPr/>
      <dgm:t>
        <a:bodyPr/>
        <a:lstStyle/>
        <a:p>
          <a:endParaRPr lang="en-US"/>
        </a:p>
      </dgm:t>
    </dgm:pt>
    <dgm:pt modelId="{018011C9-396E-D947-8E1F-5697A015FD29}" type="pres">
      <dgm:prSet presAssocID="{EFCE3407-A8E2-754A-BE9A-D5546F71908A}" presName="Name0" presStyleCnt="0">
        <dgm:presLayoutVars>
          <dgm:dir/>
          <dgm:animLvl val="lvl"/>
          <dgm:resizeHandles val="exact"/>
        </dgm:presLayoutVars>
      </dgm:prSet>
      <dgm:spPr/>
    </dgm:pt>
    <dgm:pt modelId="{9EF0AD97-3DA0-1E41-ADBB-02A1E50177D4}" type="pres">
      <dgm:prSet presAssocID="{2F0ECEF7-5410-AF43-9F54-C2645314E8A4}" presName="composite" presStyleCnt="0"/>
      <dgm:spPr/>
    </dgm:pt>
    <dgm:pt modelId="{7E99259F-8AF7-634F-A380-A09F85CFE332}" type="pres">
      <dgm:prSet presAssocID="{2F0ECEF7-5410-AF43-9F54-C2645314E8A4}" presName="parTx" presStyleLbl="node1" presStyleIdx="0" presStyleCnt="3">
        <dgm:presLayoutVars>
          <dgm:chMax val="0"/>
          <dgm:chPref val="0"/>
          <dgm:bulletEnabled val="1"/>
        </dgm:presLayoutVars>
      </dgm:prSet>
      <dgm:spPr/>
    </dgm:pt>
    <dgm:pt modelId="{80A2BF56-9B64-FF41-9BEB-EA21FE69549A}" type="pres">
      <dgm:prSet presAssocID="{2F0ECEF7-5410-AF43-9F54-C2645314E8A4}" presName="desTx" presStyleLbl="revTx" presStyleIdx="0" presStyleCnt="3">
        <dgm:presLayoutVars>
          <dgm:bulletEnabled val="1"/>
        </dgm:presLayoutVars>
      </dgm:prSet>
      <dgm:spPr/>
    </dgm:pt>
    <dgm:pt modelId="{6E9E7895-352D-944B-A610-D0704E46BC2B}" type="pres">
      <dgm:prSet presAssocID="{A8943609-E737-154C-9549-BCF73ECF71BB}" presName="space" presStyleCnt="0"/>
      <dgm:spPr/>
    </dgm:pt>
    <dgm:pt modelId="{9AC5FB2D-CDA5-C449-84A9-BD9848451647}" type="pres">
      <dgm:prSet presAssocID="{4030EDD7-E159-6E4F-B4DB-EDBD0C9BF3A2}" presName="composite" presStyleCnt="0"/>
      <dgm:spPr/>
    </dgm:pt>
    <dgm:pt modelId="{3061C9A8-F001-9844-9C6B-D27BEE41A0C1}" type="pres">
      <dgm:prSet presAssocID="{4030EDD7-E159-6E4F-B4DB-EDBD0C9BF3A2}" presName="parTx" presStyleLbl="node1" presStyleIdx="1" presStyleCnt="3">
        <dgm:presLayoutVars>
          <dgm:chMax val="0"/>
          <dgm:chPref val="0"/>
          <dgm:bulletEnabled val="1"/>
        </dgm:presLayoutVars>
      </dgm:prSet>
      <dgm:spPr/>
    </dgm:pt>
    <dgm:pt modelId="{D36CA53C-9C11-F342-B376-ADB2617A84B9}" type="pres">
      <dgm:prSet presAssocID="{4030EDD7-E159-6E4F-B4DB-EDBD0C9BF3A2}" presName="desTx" presStyleLbl="revTx" presStyleIdx="1" presStyleCnt="3">
        <dgm:presLayoutVars>
          <dgm:bulletEnabled val="1"/>
        </dgm:presLayoutVars>
      </dgm:prSet>
      <dgm:spPr/>
    </dgm:pt>
    <dgm:pt modelId="{F0CCE070-9D77-DF49-B010-ECEC52A15E82}" type="pres">
      <dgm:prSet presAssocID="{5A0A8020-BC39-314C-9E12-DB6D76180C55}" presName="space" presStyleCnt="0"/>
      <dgm:spPr/>
    </dgm:pt>
    <dgm:pt modelId="{645FABF0-A884-2146-A6CC-8873097753C6}" type="pres">
      <dgm:prSet presAssocID="{22D32513-1756-E54F-835B-BF426FC609D4}" presName="composite" presStyleCnt="0"/>
      <dgm:spPr/>
    </dgm:pt>
    <dgm:pt modelId="{B4B8C6A5-7D37-6B4E-BE8C-CE9767126E3D}" type="pres">
      <dgm:prSet presAssocID="{22D32513-1756-E54F-835B-BF426FC609D4}" presName="parTx" presStyleLbl="node1" presStyleIdx="2" presStyleCnt="3">
        <dgm:presLayoutVars>
          <dgm:chMax val="0"/>
          <dgm:chPref val="0"/>
          <dgm:bulletEnabled val="1"/>
        </dgm:presLayoutVars>
      </dgm:prSet>
      <dgm:spPr/>
    </dgm:pt>
    <dgm:pt modelId="{87F83B08-EABE-7446-AACB-466CA14BC8E1}" type="pres">
      <dgm:prSet presAssocID="{22D32513-1756-E54F-835B-BF426FC609D4}" presName="desTx" presStyleLbl="revTx" presStyleIdx="2" presStyleCnt="3">
        <dgm:presLayoutVars>
          <dgm:bulletEnabled val="1"/>
        </dgm:presLayoutVars>
      </dgm:prSet>
      <dgm:spPr/>
    </dgm:pt>
  </dgm:ptLst>
  <dgm:cxnLst>
    <dgm:cxn modelId="{E1173400-03AC-BA42-AF5C-B548E3B549D1}" srcId="{EFCE3407-A8E2-754A-BE9A-D5546F71908A}" destId="{4030EDD7-E159-6E4F-B4DB-EDBD0C9BF3A2}" srcOrd="1" destOrd="0" parTransId="{ED8D5280-7D4F-CF4F-9777-245EC6E9A456}" sibTransId="{5A0A8020-BC39-314C-9E12-DB6D76180C55}"/>
    <dgm:cxn modelId="{429C7818-6E1F-3A4F-AECA-13C485B39C0B}" srcId="{4030EDD7-E159-6E4F-B4DB-EDBD0C9BF3A2}" destId="{503A9E7B-57FE-664B-9AA3-E6C35993DED0}" srcOrd="0" destOrd="0" parTransId="{A34E4AA8-1C61-5C42-9E45-B4F94B79D444}" sibTransId="{9DD09645-C21B-2448-8C13-723014F8E748}"/>
    <dgm:cxn modelId="{D5E58C5B-62FF-6446-844B-BB7EA7A99FDD}" srcId="{4030EDD7-E159-6E4F-B4DB-EDBD0C9BF3A2}" destId="{40E8C6B8-BD96-D246-8E7F-C494BBE648E3}" srcOrd="1" destOrd="0" parTransId="{B67BC289-AE82-2B4A-9A0F-2B61853227B6}" sibTransId="{21937851-79E2-B247-9B54-1C1FAC22E3DD}"/>
    <dgm:cxn modelId="{02D7DE67-B561-984C-928F-1FEFF3C949E8}" srcId="{2F0ECEF7-5410-AF43-9F54-C2645314E8A4}" destId="{6BB6778B-F052-544B-8F4F-AF01D8C2B0F9}" srcOrd="0" destOrd="0" parTransId="{8A7D4BFA-E14C-D843-8CB5-1C7360FD875D}" sibTransId="{A755F813-2081-904A-A611-A9A2AF210487}"/>
    <dgm:cxn modelId="{D63FD74F-0C28-4546-9293-FAE1BD1DA191}" type="presOf" srcId="{22D32513-1756-E54F-835B-BF426FC609D4}" destId="{B4B8C6A5-7D37-6B4E-BE8C-CE9767126E3D}" srcOrd="0" destOrd="0" presId="urn:microsoft.com/office/officeart/2005/8/layout/chevron1"/>
    <dgm:cxn modelId="{FEE1BB75-EB5E-4769-BA1B-8C3703805B0F}" type="presOf" srcId="{3867FA19-E729-534F-8D41-EF7B0EE1EF03}" destId="{87F83B08-EABE-7446-AACB-466CA14BC8E1}" srcOrd="0" destOrd="0" presId="urn:microsoft.com/office/officeart/2005/8/layout/chevron1"/>
    <dgm:cxn modelId="{C79F6A56-DD2E-DB44-BA7C-2CC2D86851A5}" srcId="{EFCE3407-A8E2-754A-BE9A-D5546F71908A}" destId="{22D32513-1756-E54F-835B-BF426FC609D4}" srcOrd="2" destOrd="0" parTransId="{F443A0EF-F77F-C648-955B-AC06C49F9B04}" sibTransId="{71624130-CC4D-264D-AE96-B424491DAC1F}"/>
    <dgm:cxn modelId="{854CEA76-9BBF-4C8D-B4BA-1EB07326A126}" type="presOf" srcId="{40E8C6B8-BD96-D246-8E7F-C494BBE648E3}" destId="{D36CA53C-9C11-F342-B376-ADB2617A84B9}" srcOrd="0" destOrd="1" presId="urn:microsoft.com/office/officeart/2005/8/layout/chevron1"/>
    <dgm:cxn modelId="{BB7E5377-0EB1-43C6-97D1-59A55C80D7EA}" type="presOf" srcId="{4030EDD7-E159-6E4F-B4DB-EDBD0C9BF3A2}" destId="{3061C9A8-F001-9844-9C6B-D27BEE41A0C1}" srcOrd="0" destOrd="0" presId="urn:microsoft.com/office/officeart/2005/8/layout/chevron1"/>
    <dgm:cxn modelId="{F42CE29B-3C38-47CD-908B-29EB619C8ED8}" type="presOf" srcId="{503A9E7B-57FE-664B-9AA3-E6C35993DED0}" destId="{D36CA53C-9C11-F342-B376-ADB2617A84B9}" srcOrd="0" destOrd="0" presId="urn:microsoft.com/office/officeart/2005/8/layout/chevron1"/>
    <dgm:cxn modelId="{E8CF429E-BA32-4DF0-BDB1-CD9BA5548EEA}" type="presOf" srcId="{2F0ECEF7-5410-AF43-9F54-C2645314E8A4}" destId="{7E99259F-8AF7-634F-A380-A09F85CFE332}" srcOrd="0" destOrd="0" presId="urn:microsoft.com/office/officeart/2005/8/layout/chevron1"/>
    <dgm:cxn modelId="{4AB2A9C9-E9A4-46AB-854D-D704411FE7FA}" type="presOf" srcId="{EFCE3407-A8E2-754A-BE9A-D5546F71908A}" destId="{018011C9-396E-D947-8E1F-5697A015FD29}" srcOrd="0" destOrd="0" presId="urn:microsoft.com/office/officeart/2005/8/layout/chevron1"/>
    <dgm:cxn modelId="{0FDEA5D0-DFE2-4624-A749-1D9330C1474A}" type="presOf" srcId="{6BB6778B-F052-544B-8F4F-AF01D8C2B0F9}" destId="{80A2BF56-9B64-FF41-9BEB-EA21FE69549A}" srcOrd="0" destOrd="0" presId="urn:microsoft.com/office/officeart/2005/8/layout/chevron1"/>
    <dgm:cxn modelId="{0FA8BFDA-3A56-C94E-8463-4A2432DB8D62}" srcId="{22D32513-1756-E54F-835B-BF426FC609D4}" destId="{3867FA19-E729-534F-8D41-EF7B0EE1EF03}" srcOrd="0" destOrd="0" parTransId="{07C3E115-1F98-E942-823D-08696BB62B3D}" sibTransId="{92FA7F2E-261F-A44B-9894-752CEDB973DC}"/>
    <dgm:cxn modelId="{28D050ED-4BA6-764D-BDB4-1AA6C4C6CEBB}" srcId="{EFCE3407-A8E2-754A-BE9A-D5546F71908A}" destId="{2F0ECEF7-5410-AF43-9F54-C2645314E8A4}" srcOrd="0" destOrd="0" parTransId="{5FE7E10D-A0AE-6144-9B80-6D90E0B23434}" sibTransId="{A8943609-E737-154C-9549-BCF73ECF71BB}"/>
    <dgm:cxn modelId="{34D6BF1B-5667-475D-853D-16940FE09ECC}" type="presParOf" srcId="{018011C9-396E-D947-8E1F-5697A015FD29}" destId="{9EF0AD97-3DA0-1E41-ADBB-02A1E50177D4}" srcOrd="0" destOrd="0" presId="urn:microsoft.com/office/officeart/2005/8/layout/chevron1"/>
    <dgm:cxn modelId="{B8169970-A3C6-4052-AE3A-AD8EB9DA7246}" type="presParOf" srcId="{9EF0AD97-3DA0-1E41-ADBB-02A1E50177D4}" destId="{7E99259F-8AF7-634F-A380-A09F85CFE332}" srcOrd="0" destOrd="0" presId="urn:microsoft.com/office/officeart/2005/8/layout/chevron1"/>
    <dgm:cxn modelId="{52050543-5502-4751-B737-7D555A0F9AFE}" type="presParOf" srcId="{9EF0AD97-3DA0-1E41-ADBB-02A1E50177D4}" destId="{80A2BF56-9B64-FF41-9BEB-EA21FE69549A}" srcOrd="1" destOrd="0" presId="urn:microsoft.com/office/officeart/2005/8/layout/chevron1"/>
    <dgm:cxn modelId="{BD74F15D-70F8-4512-B70B-866F28DCEA33}" type="presParOf" srcId="{018011C9-396E-D947-8E1F-5697A015FD29}" destId="{6E9E7895-352D-944B-A610-D0704E46BC2B}" srcOrd="1" destOrd="0" presId="urn:microsoft.com/office/officeart/2005/8/layout/chevron1"/>
    <dgm:cxn modelId="{D6A52006-69CF-4625-8DEE-DE79D353DA0F}" type="presParOf" srcId="{018011C9-396E-D947-8E1F-5697A015FD29}" destId="{9AC5FB2D-CDA5-C449-84A9-BD9848451647}" srcOrd="2" destOrd="0" presId="urn:microsoft.com/office/officeart/2005/8/layout/chevron1"/>
    <dgm:cxn modelId="{B55C6244-7654-4A8E-90A0-FCFA64486D7B}" type="presParOf" srcId="{9AC5FB2D-CDA5-C449-84A9-BD9848451647}" destId="{3061C9A8-F001-9844-9C6B-D27BEE41A0C1}" srcOrd="0" destOrd="0" presId="urn:microsoft.com/office/officeart/2005/8/layout/chevron1"/>
    <dgm:cxn modelId="{4D7105C8-C057-46B9-A115-CE2D5A181EE2}" type="presParOf" srcId="{9AC5FB2D-CDA5-C449-84A9-BD9848451647}" destId="{D36CA53C-9C11-F342-B376-ADB2617A84B9}" srcOrd="1" destOrd="0" presId="urn:microsoft.com/office/officeart/2005/8/layout/chevron1"/>
    <dgm:cxn modelId="{1E478F96-0F37-4B66-9147-C8CB60AA3725}" type="presParOf" srcId="{018011C9-396E-D947-8E1F-5697A015FD29}" destId="{F0CCE070-9D77-DF49-B010-ECEC52A15E82}" srcOrd="3" destOrd="0" presId="urn:microsoft.com/office/officeart/2005/8/layout/chevron1"/>
    <dgm:cxn modelId="{875D9077-10A9-41DD-8F90-0EF6E6954E12}" type="presParOf" srcId="{018011C9-396E-D947-8E1F-5697A015FD29}" destId="{645FABF0-A884-2146-A6CC-8873097753C6}" srcOrd="4" destOrd="0" presId="urn:microsoft.com/office/officeart/2005/8/layout/chevron1"/>
    <dgm:cxn modelId="{18C118D5-C081-4877-AEA2-F169C110DFA6}" type="presParOf" srcId="{645FABF0-A884-2146-A6CC-8873097753C6}" destId="{B4B8C6A5-7D37-6B4E-BE8C-CE9767126E3D}" srcOrd="0" destOrd="0" presId="urn:microsoft.com/office/officeart/2005/8/layout/chevron1"/>
    <dgm:cxn modelId="{0C125A4E-1970-469B-80E2-793D052E32AE}" type="presParOf" srcId="{645FABF0-A884-2146-A6CC-8873097753C6}" destId="{87F83B08-EABE-7446-AACB-466CA14BC8E1}"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B78AEF-485C-1C49-8F0B-A10847166BFC}" type="doc">
      <dgm:prSet loTypeId="urn:microsoft.com/office/officeart/2005/8/layout/process1" loCatId="" qsTypeId="urn:microsoft.com/office/officeart/2005/8/quickstyle/simple4" qsCatId="simple" csTypeId="urn:microsoft.com/office/officeart/2005/8/colors/accent1_2" csCatId="accent1" phldr="1"/>
      <dgm:spPr/>
    </dgm:pt>
    <dgm:pt modelId="{944F85C5-865F-DD42-B1D2-70B49C7CAB55}">
      <dgm:prSet phldrT="[Text]"/>
      <dgm:spPr/>
      <dgm:t>
        <a:bodyPr/>
        <a:lstStyle/>
        <a:p>
          <a:r>
            <a:rPr lang="en-US" b="1" dirty="0"/>
            <a:t>Artist Input</a:t>
          </a:r>
        </a:p>
      </dgm:t>
    </dgm:pt>
    <dgm:pt modelId="{2047BF8F-FB79-4B49-B4E9-B659B7C7CC4A}" type="parTrans" cxnId="{CE53323F-E3C2-224E-AF6B-CC152B116543}">
      <dgm:prSet/>
      <dgm:spPr/>
      <dgm:t>
        <a:bodyPr/>
        <a:lstStyle/>
        <a:p>
          <a:endParaRPr lang="en-US"/>
        </a:p>
      </dgm:t>
    </dgm:pt>
    <dgm:pt modelId="{A62D4BF3-D813-0340-87D3-641ECF9B6BC0}" type="sibTrans" cxnId="{CE53323F-E3C2-224E-AF6B-CC152B116543}">
      <dgm:prSet/>
      <dgm:spPr/>
      <dgm:t>
        <a:bodyPr/>
        <a:lstStyle/>
        <a:p>
          <a:endParaRPr lang="en-US"/>
        </a:p>
      </dgm:t>
    </dgm:pt>
    <dgm:pt modelId="{35099FE1-8E9A-7546-A821-A6EA33B15467}">
      <dgm:prSet phldrT="[Text]"/>
      <dgm:spPr/>
      <dgm:t>
        <a:bodyPr/>
        <a:lstStyle/>
        <a:p>
          <a:r>
            <a:rPr lang="en-US" b="1" dirty="0"/>
            <a:t>Interim Build Format</a:t>
          </a:r>
        </a:p>
      </dgm:t>
    </dgm:pt>
    <dgm:pt modelId="{BB57186D-4632-7645-B2C9-D85E12807787}" type="parTrans" cxnId="{4AB11AC1-6B91-9745-A85E-B6667E4001F2}">
      <dgm:prSet/>
      <dgm:spPr/>
      <dgm:t>
        <a:bodyPr/>
        <a:lstStyle/>
        <a:p>
          <a:endParaRPr lang="en-US"/>
        </a:p>
      </dgm:t>
    </dgm:pt>
    <dgm:pt modelId="{B18D5689-748F-3040-81A6-B75FE2F947B5}" type="sibTrans" cxnId="{4AB11AC1-6B91-9745-A85E-B6667E4001F2}">
      <dgm:prSet/>
      <dgm:spPr/>
      <dgm:t>
        <a:bodyPr/>
        <a:lstStyle/>
        <a:p>
          <a:endParaRPr lang="en-US"/>
        </a:p>
      </dgm:t>
    </dgm:pt>
    <dgm:pt modelId="{72251435-EAA3-4941-B577-67397C12A715}">
      <dgm:prSet phldrT="[Text]"/>
      <dgm:spPr/>
      <dgm:t>
        <a:bodyPr/>
        <a:lstStyle/>
        <a:p>
          <a:r>
            <a:rPr lang="en-US" b="1" dirty="0"/>
            <a:t>Runtime Asset</a:t>
          </a:r>
        </a:p>
      </dgm:t>
    </dgm:pt>
    <dgm:pt modelId="{CE52ACDE-E44B-8443-AA03-44006A044FF1}" type="parTrans" cxnId="{E7296868-2962-4344-AD8A-CAED915738D7}">
      <dgm:prSet/>
      <dgm:spPr/>
      <dgm:t>
        <a:bodyPr/>
        <a:lstStyle/>
        <a:p>
          <a:endParaRPr lang="en-US"/>
        </a:p>
      </dgm:t>
    </dgm:pt>
    <dgm:pt modelId="{1EA25CCD-3EC7-FF4B-A308-196DA690F8D8}" type="sibTrans" cxnId="{E7296868-2962-4344-AD8A-CAED915738D7}">
      <dgm:prSet/>
      <dgm:spPr/>
      <dgm:t>
        <a:bodyPr/>
        <a:lstStyle/>
        <a:p>
          <a:endParaRPr lang="en-US"/>
        </a:p>
      </dgm:t>
    </dgm:pt>
    <dgm:pt modelId="{FD672939-1636-AD45-BCAF-74893E2735AB}">
      <dgm:prSet/>
      <dgm:spPr>
        <a:blipFill rotWithShape="0">
          <a:blip xmlns:r="http://schemas.openxmlformats.org/officeDocument/2006/relationships" r:embed="rId1">
            <a:extLst>
              <a:ext uri="{28A0092B-C50C-407E-A947-70E740481C1C}">
                <a14:useLocalDpi xmlns:a14="http://schemas.microsoft.com/office/drawing/2010/main" val="0"/>
              </a:ext>
            </a:extLst>
          </a:blip>
          <a:stretch>
            <a:fillRect/>
          </a:stretch>
        </a:blipFill>
      </dgm:spPr>
      <dgm:t>
        <a:bodyPr/>
        <a:lstStyle/>
        <a:p>
          <a:endParaRPr lang="en-US"/>
        </a:p>
      </dgm:t>
    </dgm:pt>
    <dgm:pt modelId="{A94A8F48-0895-5A4F-BCE8-D0030FD8F663}" type="parTrans" cxnId="{9516660B-E631-EF40-9013-C723A0421788}">
      <dgm:prSet/>
      <dgm:spPr/>
      <dgm:t>
        <a:bodyPr/>
        <a:lstStyle/>
        <a:p>
          <a:endParaRPr lang="en-US"/>
        </a:p>
      </dgm:t>
    </dgm:pt>
    <dgm:pt modelId="{974B077A-E8B6-214E-B8FA-0290588CD153}" type="sibTrans" cxnId="{9516660B-E631-EF40-9013-C723A0421788}">
      <dgm:prSet/>
      <dgm:spPr/>
      <dgm:t>
        <a:bodyPr/>
        <a:lstStyle/>
        <a:p>
          <a:endParaRPr lang="en-US"/>
        </a:p>
      </dgm:t>
    </dgm:pt>
    <dgm:pt modelId="{6734DA77-9391-8D41-869E-9F29B56ACA8E}" type="pres">
      <dgm:prSet presAssocID="{F2B78AEF-485C-1C49-8F0B-A10847166BFC}" presName="Name0" presStyleCnt="0">
        <dgm:presLayoutVars>
          <dgm:dir/>
          <dgm:resizeHandles val="exact"/>
        </dgm:presLayoutVars>
      </dgm:prSet>
      <dgm:spPr/>
    </dgm:pt>
    <dgm:pt modelId="{7157DE93-265D-FE45-B5A4-835C23D8B5FE}" type="pres">
      <dgm:prSet presAssocID="{944F85C5-865F-DD42-B1D2-70B49C7CAB55}" presName="node" presStyleLbl="node1" presStyleIdx="0" presStyleCnt="4">
        <dgm:presLayoutVars>
          <dgm:bulletEnabled val="1"/>
        </dgm:presLayoutVars>
      </dgm:prSet>
      <dgm:spPr/>
    </dgm:pt>
    <dgm:pt modelId="{26BB24EF-54AD-F549-B063-81D544E75D46}" type="pres">
      <dgm:prSet presAssocID="{A62D4BF3-D813-0340-87D3-641ECF9B6BC0}" presName="sibTrans" presStyleLbl="sibTrans2D1" presStyleIdx="0" presStyleCnt="3"/>
      <dgm:spPr/>
    </dgm:pt>
    <dgm:pt modelId="{7C78F6AF-7F22-0843-8680-0B8C115438AE}" type="pres">
      <dgm:prSet presAssocID="{A62D4BF3-D813-0340-87D3-641ECF9B6BC0}" presName="connectorText" presStyleLbl="sibTrans2D1" presStyleIdx="0" presStyleCnt="3"/>
      <dgm:spPr/>
    </dgm:pt>
    <dgm:pt modelId="{DD9A79B4-7C85-704B-9434-D383AA62CA6A}" type="pres">
      <dgm:prSet presAssocID="{35099FE1-8E9A-7546-A821-A6EA33B15467}" presName="node" presStyleLbl="node1" presStyleIdx="1" presStyleCnt="4">
        <dgm:presLayoutVars>
          <dgm:bulletEnabled val="1"/>
        </dgm:presLayoutVars>
      </dgm:prSet>
      <dgm:spPr/>
    </dgm:pt>
    <dgm:pt modelId="{96659DD0-5621-E746-AE2F-1A89E41FD311}" type="pres">
      <dgm:prSet presAssocID="{B18D5689-748F-3040-81A6-B75FE2F947B5}" presName="sibTrans" presStyleLbl="sibTrans2D1" presStyleIdx="1" presStyleCnt="3"/>
      <dgm:spPr/>
    </dgm:pt>
    <dgm:pt modelId="{2D075013-B3EF-DB42-AA48-89540CB0AC8A}" type="pres">
      <dgm:prSet presAssocID="{B18D5689-748F-3040-81A6-B75FE2F947B5}" presName="connectorText" presStyleLbl="sibTrans2D1" presStyleIdx="1" presStyleCnt="3"/>
      <dgm:spPr/>
    </dgm:pt>
    <dgm:pt modelId="{D50FACDA-ED5C-B445-B595-901F80F5BF85}" type="pres">
      <dgm:prSet presAssocID="{72251435-EAA3-4941-B577-67397C12A715}" presName="node" presStyleLbl="node1" presStyleIdx="2" presStyleCnt="4">
        <dgm:presLayoutVars>
          <dgm:bulletEnabled val="1"/>
        </dgm:presLayoutVars>
      </dgm:prSet>
      <dgm:spPr/>
    </dgm:pt>
    <dgm:pt modelId="{92C529D4-4540-3142-8EA2-52ADEB6B9974}" type="pres">
      <dgm:prSet presAssocID="{1EA25CCD-3EC7-FF4B-A308-196DA690F8D8}" presName="sibTrans" presStyleLbl="sibTrans2D1" presStyleIdx="2" presStyleCnt="3"/>
      <dgm:spPr/>
    </dgm:pt>
    <dgm:pt modelId="{DF02C5BA-63DC-F340-B69C-BC6FD3992D9E}" type="pres">
      <dgm:prSet presAssocID="{1EA25CCD-3EC7-FF4B-A308-196DA690F8D8}" presName="connectorText" presStyleLbl="sibTrans2D1" presStyleIdx="2" presStyleCnt="3"/>
      <dgm:spPr/>
    </dgm:pt>
    <dgm:pt modelId="{88B9548B-6723-DF4C-98A9-D3FD3D4DF882}" type="pres">
      <dgm:prSet presAssocID="{FD672939-1636-AD45-BCAF-74893E2735AB}" presName="node" presStyleLbl="node1" presStyleIdx="3" presStyleCnt="4" custLinFactNeighborX="572" custLinFactNeighborY="2975">
        <dgm:presLayoutVars>
          <dgm:bulletEnabled val="1"/>
        </dgm:presLayoutVars>
      </dgm:prSet>
      <dgm:spPr/>
    </dgm:pt>
  </dgm:ptLst>
  <dgm:cxnLst>
    <dgm:cxn modelId="{176E5309-E273-4274-A420-68D746294D18}" type="presOf" srcId="{1EA25CCD-3EC7-FF4B-A308-196DA690F8D8}" destId="{92C529D4-4540-3142-8EA2-52ADEB6B9974}" srcOrd="0" destOrd="0" presId="urn:microsoft.com/office/officeart/2005/8/layout/process1"/>
    <dgm:cxn modelId="{9516660B-E631-EF40-9013-C723A0421788}" srcId="{F2B78AEF-485C-1C49-8F0B-A10847166BFC}" destId="{FD672939-1636-AD45-BCAF-74893E2735AB}" srcOrd="3" destOrd="0" parTransId="{A94A8F48-0895-5A4F-BCE8-D0030FD8F663}" sibTransId="{974B077A-E8B6-214E-B8FA-0290588CD153}"/>
    <dgm:cxn modelId="{BBDACD14-665E-4876-AE93-2953F8117BF9}" type="presOf" srcId="{A62D4BF3-D813-0340-87D3-641ECF9B6BC0}" destId="{26BB24EF-54AD-F549-B063-81D544E75D46}" srcOrd="0" destOrd="0" presId="urn:microsoft.com/office/officeart/2005/8/layout/process1"/>
    <dgm:cxn modelId="{A4737F18-E6D8-4627-AE77-68D3FFC94799}" type="presOf" srcId="{A62D4BF3-D813-0340-87D3-641ECF9B6BC0}" destId="{7C78F6AF-7F22-0843-8680-0B8C115438AE}" srcOrd="1" destOrd="0" presId="urn:microsoft.com/office/officeart/2005/8/layout/process1"/>
    <dgm:cxn modelId="{CE53323F-E3C2-224E-AF6B-CC152B116543}" srcId="{F2B78AEF-485C-1C49-8F0B-A10847166BFC}" destId="{944F85C5-865F-DD42-B1D2-70B49C7CAB55}" srcOrd="0" destOrd="0" parTransId="{2047BF8F-FB79-4B49-B4E9-B659B7C7CC4A}" sibTransId="{A62D4BF3-D813-0340-87D3-641ECF9B6BC0}"/>
    <dgm:cxn modelId="{B8C5B340-1EE5-408A-9E35-EBD58D43FA92}" type="presOf" srcId="{72251435-EAA3-4941-B577-67397C12A715}" destId="{D50FACDA-ED5C-B445-B595-901F80F5BF85}" srcOrd="0" destOrd="0" presId="urn:microsoft.com/office/officeart/2005/8/layout/process1"/>
    <dgm:cxn modelId="{3FE0D65D-39E6-42E6-8C86-AFACDFDB0348}" type="presOf" srcId="{35099FE1-8E9A-7546-A821-A6EA33B15467}" destId="{DD9A79B4-7C85-704B-9434-D383AA62CA6A}" srcOrd="0" destOrd="0" presId="urn:microsoft.com/office/officeart/2005/8/layout/process1"/>
    <dgm:cxn modelId="{F3B93764-F67C-458B-98FE-13E96BEF2F71}" type="presOf" srcId="{944F85C5-865F-DD42-B1D2-70B49C7CAB55}" destId="{7157DE93-265D-FE45-B5A4-835C23D8B5FE}" srcOrd="0" destOrd="0" presId="urn:microsoft.com/office/officeart/2005/8/layout/process1"/>
    <dgm:cxn modelId="{E7296868-2962-4344-AD8A-CAED915738D7}" srcId="{F2B78AEF-485C-1C49-8F0B-A10847166BFC}" destId="{72251435-EAA3-4941-B577-67397C12A715}" srcOrd="2" destOrd="0" parTransId="{CE52ACDE-E44B-8443-AA03-44006A044FF1}" sibTransId="{1EA25CCD-3EC7-FF4B-A308-196DA690F8D8}"/>
    <dgm:cxn modelId="{3D878177-A8BF-4083-BCCB-FB765BD13177}" type="presOf" srcId="{FD672939-1636-AD45-BCAF-74893E2735AB}" destId="{88B9548B-6723-DF4C-98A9-D3FD3D4DF882}" srcOrd="0" destOrd="0" presId="urn:microsoft.com/office/officeart/2005/8/layout/process1"/>
    <dgm:cxn modelId="{5EEDD892-4C44-4900-AB4D-8BCE33DC4AC5}" type="presOf" srcId="{F2B78AEF-485C-1C49-8F0B-A10847166BFC}" destId="{6734DA77-9391-8D41-869E-9F29B56ACA8E}" srcOrd="0" destOrd="0" presId="urn:microsoft.com/office/officeart/2005/8/layout/process1"/>
    <dgm:cxn modelId="{A85836A9-8118-43FB-B35A-C5C3C6E132C0}" type="presOf" srcId="{1EA25CCD-3EC7-FF4B-A308-196DA690F8D8}" destId="{DF02C5BA-63DC-F340-B69C-BC6FD3992D9E}" srcOrd="1" destOrd="0" presId="urn:microsoft.com/office/officeart/2005/8/layout/process1"/>
    <dgm:cxn modelId="{3C3984B2-CBA9-4307-AB1C-613DBC9C58B4}" type="presOf" srcId="{B18D5689-748F-3040-81A6-B75FE2F947B5}" destId="{2D075013-B3EF-DB42-AA48-89540CB0AC8A}" srcOrd="1" destOrd="0" presId="urn:microsoft.com/office/officeart/2005/8/layout/process1"/>
    <dgm:cxn modelId="{D8004FB8-41CA-4FCF-BED7-BE4CF3B1A06A}" type="presOf" srcId="{B18D5689-748F-3040-81A6-B75FE2F947B5}" destId="{96659DD0-5621-E746-AE2F-1A89E41FD311}" srcOrd="0" destOrd="0" presId="urn:microsoft.com/office/officeart/2005/8/layout/process1"/>
    <dgm:cxn modelId="{4AB11AC1-6B91-9745-A85E-B6667E4001F2}" srcId="{F2B78AEF-485C-1C49-8F0B-A10847166BFC}" destId="{35099FE1-8E9A-7546-A821-A6EA33B15467}" srcOrd="1" destOrd="0" parTransId="{BB57186D-4632-7645-B2C9-D85E12807787}" sibTransId="{B18D5689-748F-3040-81A6-B75FE2F947B5}"/>
    <dgm:cxn modelId="{33DB5C64-C889-4404-9314-F0EFFE7E96C6}" type="presParOf" srcId="{6734DA77-9391-8D41-869E-9F29B56ACA8E}" destId="{7157DE93-265D-FE45-B5A4-835C23D8B5FE}" srcOrd="0" destOrd="0" presId="urn:microsoft.com/office/officeart/2005/8/layout/process1"/>
    <dgm:cxn modelId="{B14CCD9A-B5FF-4E16-BAE9-4C2E7AD218A6}" type="presParOf" srcId="{6734DA77-9391-8D41-869E-9F29B56ACA8E}" destId="{26BB24EF-54AD-F549-B063-81D544E75D46}" srcOrd="1" destOrd="0" presId="urn:microsoft.com/office/officeart/2005/8/layout/process1"/>
    <dgm:cxn modelId="{B8EF56AB-6DEE-442D-B0B3-63BC6323454D}" type="presParOf" srcId="{26BB24EF-54AD-F549-B063-81D544E75D46}" destId="{7C78F6AF-7F22-0843-8680-0B8C115438AE}" srcOrd="0" destOrd="0" presId="urn:microsoft.com/office/officeart/2005/8/layout/process1"/>
    <dgm:cxn modelId="{C6615E5D-481B-4842-BBB3-08C6392D92B7}" type="presParOf" srcId="{6734DA77-9391-8D41-869E-9F29B56ACA8E}" destId="{DD9A79B4-7C85-704B-9434-D383AA62CA6A}" srcOrd="2" destOrd="0" presId="urn:microsoft.com/office/officeart/2005/8/layout/process1"/>
    <dgm:cxn modelId="{FB60B416-E5C4-47C4-9213-6031E9908BB2}" type="presParOf" srcId="{6734DA77-9391-8D41-869E-9F29B56ACA8E}" destId="{96659DD0-5621-E746-AE2F-1A89E41FD311}" srcOrd="3" destOrd="0" presId="urn:microsoft.com/office/officeart/2005/8/layout/process1"/>
    <dgm:cxn modelId="{3437D32B-839F-4574-A912-914CCA68594B}" type="presParOf" srcId="{96659DD0-5621-E746-AE2F-1A89E41FD311}" destId="{2D075013-B3EF-DB42-AA48-89540CB0AC8A}" srcOrd="0" destOrd="0" presId="urn:microsoft.com/office/officeart/2005/8/layout/process1"/>
    <dgm:cxn modelId="{7D0A8E5B-CA51-483B-A6E7-E9F47EEDC7A6}" type="presParOf" srcId="{6734DA77-9391-8D41-869E-9F29B56ACA8E}" destId="{D50FACDA-ED5C-B445-B595-901F80F5BF85}" srcOrd="4" destOrd="0" presId="urn:microsoft.com/office/officeart/2005/8/layout/process1"/>
    <dgm:cxn modelId="{2EA44982-B69C-4C3B-A7B9-63F2943F3B41}" type="presParOf" srcId="{6734DA77-9391-8D41-869E-9F29B56ACA8E}" destId="{92C529D4-4540-3142-8EA2-52ADEB6B9974}" srcOrd="5" destOrd="0" presId="urn:microsoft.com/office/officeart/2005/8/layout/process1"/>
    <dgm:cxn modelId="{95F254C2-89C0-460F-9B12-243D4B62473D}" type="presParOf" srcId="{92C529D4-4540-3142-8EA2-52ADEB6B9974}" destId="{DF02C5BA-63DC-F340-B69C-BC6FD3992D9E}" srcOrd="0" destOrd="0" presId="urn:microsoft.com/office/officeart/2005/8/layout/process1"/>
    <dgm:cxn modelId="{25B07655-4AC3-497A-991C-859E72EF876D}" type="presParOf" srcId="{6734DA77-9391-8D41-869E-9F29B56ACA8E}" destId="{88B9548B-6723-DF4C-98A9-D3FD3D4DF88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9259F-8AF7-634F-A380-A09F85CFE332}">
      <dsp:nvSpPr>
        <dsp:cNvPr id="0" name=""/>
        <dsp:cNvSpPr/>
      </dsp:nvSpPr>
      <dsp:spPr>
        <a:xfrm>
          <a:off x="2847" y="121758"/>
          <a:ext cx="2108479" cy="594000"/>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Goal</a:t>
          </a:r>
        </a:p>
      </dsp:txBody>
      <dsp:txXfrm>
        <a:off x="299847" y="121758"/>
        <a:ext cx="1514479" cy="594000"/>
      </dsp:txXfrm>
    </dsp:sp>
    <dsp:sp modelId="{80A2BF56-9B64-FF41-9BEB-EA21FE69549A}">
      <dsp:nvSpPr>
        <dsp:cNvPr id="0" name=""/>
        <dsp:cNvSpPr/>
      </dsp:nvSpPr>
      <dsp:spPr>
        <a:xfrm>
          <a:off x="2847" y="790008"/>
          <a:ext cx="1686783" cy="493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en-US" sz="1100" kern="1200" dirty="0"/>
            <a:t>What do you want to achieve?</a:t>
          </a:r>
        </a:p>
      </dsp:txBody>
      <dsp:txXfrm>
        <a:off x="2847" y="790008"/>
        <a:ext cx="1686783" cy="493066"/>
      </dsp:txXfrm>
    </dsp:sp>
    <dsp:sp modelId="{3061C9A8-F001-9844-9C6B-D27BEE41A0C1}">
      <dsp:nvSpPr>
        <dsp:cNvPr id="0" name=""/>
        <dsp:cNvSpPr/>
      </dsp:nvSpPr>
      <dsp:spPr>
        <a:xfrm>
          <a:off x="1895327" y="121758"/>
          <a:ext cx="2108479" cy="594000"/>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Question</a:t>
          </a:r>
        </a:p>
      </dsp:txBody>
      <dsp:txXfrm>
        <a:off x="2192327" y="121758"/>
        <a:ext cx="1514479" cy="594000"/>
      </dsp:txXfrm>
    </dsp:sp>
    <dsp:sp modelId="{D36CA53C-9C11-F342-B376-ADB2617A84B9}">
      <dsp:nvSpPr>
        <dsp:cNvPr id="0" name=""/>
        <dsp:cNvSpPr/>
      </dsp:nvSpPr>
      <dsp:spPr>
        <a:xfrm>
          <a:off x="1895327" y="790008"/>
          <a:ext cx="1686783" cy="493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en-US" sz="1100" kern="1200" dirty="0"/>
            <a:t>What do you need to know?</a:t>
          </a:r>
        </a:p>
        <a:p>
          <a:pPr marL="57150" lvl="1" indent="-57150" algn="l" defTabSz="488950">
            <a:lnSpc>
              <a:spcPct val="90000"/>
            </a:lnSpc>
            <a:spcBef>
              <a:spcPct val="0"/>
            </a:spcBef>
            <a:spcAft>
              <a:spcPct val="15000"/>
            </a:spcAft>
            <a:buChar char="•"/>
          </a:pPr>
          <a:r>
            <a:rPr lang="en-US" sz="1100" kern="1200" dirty="0"/>
            <a:t>How should the information be visualised?</a:t>
          </a:r>
        </a:p>
      </dsp:txBody>
      <dsp:txXfrm>
        <a:off x="1895327" y="790008"/>
        <a:ext cx="1686783" cy="493066"/>
      </dsp:txXfrm>
    </dsp:sp>
    <dsp:sp modelId="{B4B8C6A5-7D37-6B4E-BE8C-CE9767126E3D}">
      <dsp:nvSpPr>
        <dsp:cNvPr id="0" name=""/>
        <dsp:cNvSpPr/>
      </dsp:nvSpPr>
      <dsp:spPr>
        <a:xfrm>
          <a:off x="3787807" y="121758"/>
          <a:ext cx="2108479" cy="594000"/>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Metric</a:t>
          </a:r>
        </a:p>
      </dsp:txBody>
      <dsp:txXfrm>
        <a:off x="4084807" y="121758"/>
        <a:ext cx="1514479" cy="594000"/>
      </dsp:txXfrm>
    </dsp:sp>
    <dsp:sp modelId="{87F83B08-EABE-7446-AACB-466CA14BC8E1}">
      <dsp:nvSpPr>
        <dsp:cNvPr id="0" name=""/>
        <dsp:cNvSpPr/>
      </dsp:nvSpPr>
      <dsp:spPr>
        <a:xfrm>
          <a:off x="3787807" y="790008"/>
          <a:ext cx="1686783" cy="493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en-US" sz="1100" kern="1200" dirty="0"/>
            <a:t>What metrics will answer your questions?</a:t>
          </a:r>
        </a:p>
      </dsp:txBody>
      <dsp:txXfrm>
        <a:off x="3787807" y="790008"/>
        <a:ext cx="1686783" cy="4930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7DE93-265D-FE45-B5A4-835C23D8B5FE}">
      <dsp:nvSpPr>
        <dsp:cNvPr id="0" name=""/>
        <dsp:cNvSpPr/>
      </dsp:nvSpPr>
      <dsp:spPr>
        <a:xfrm>
          <a:off x="2712" y="338734"/>
          <a:ext cx="1185918" cy="97838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Artist Input</a:t>
          </a:r>
        </a:p>
      </dsp:txBody>
      <dsp:txXfrm>
        <a:off x="31368" y="367390"/>
        <a:ext cx="1128606" cy="921070"/>
      </dsp:txXfrm>
    </dsp:sp>
    <dsp:sp modelId="{26BB24EF-54AD-F549-B063-81D544E75D46}">
      <dsp:nvSpPr>
        <dsp:cNvPr id="0" name=""/>
        <dsp:cNvSpPr/>
      </dsp:nvSpPr>
      <dsp:spPr>
        <a:xfrm>
          <a:off x="1307222" y="680872"/>
          <a:ext cx="251414" cy="29410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07222" y="739693"/>
        <a:ext cx="175990" cy="176465"/>
      </dsp:txXfrm>
    </dsp:sp>
    <dsp:sp modelId="{DD9A79B4-7C85-704B-9434-D383AA62CA6A}">
      <dsp:nvSpPr>
        <dsp:cNvPr id="0" name=""/>
        <dsp:cNvSpPr/>
      </dsp:nvSpPr>
      <dsp:spPr>
        <a:xfrm>
          <a:off x="1662997" y="338734"/>
          <a:ext cx="1185918" cy="97838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Interim Build Format</a:t>
          </a:r>
        </a:p>
      </dsp:txBody>
      <dsp:txXfrm>
        <a:off x="1691653" y="367390"/>
        <a:ext cx="1128606" cy="921070"/>
      </dsp:txXfrm>
    </dsp:sp>
    <dsp:sp modelId="{96659DD0-5621-E746-AE2F-1A89E41FD311}">
      <dsp:nvSpPr>
        <dsp:cNvPr id="0" name=""/>
        <dsp:cNvSpPr/>
      </dsp:nvSpPr>
      <dsp:spPr>
        <a:xfrm>
          <a:off x="2967507" y="680872"/>
          <a:ext cx="251414" cy="29410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67507" y="739693"/>
        <a:ext cx="175990" cy="176465"/>
      </dsp:txXfrm>
    </dsp:sp>
    <dsp:sp modelId="{D50FACDA-ED5C-B445-B595-901F80F5BF85}">
      <dsp:nvSpPr>
        <dsp:cNvPr id="0" name=""/>
        <dsp:cNvSpPr/>
      </dsp:nvSpPr>
      <dsp:spPr>
        <a:xfrm>
          <a:off x="3323283" y="338734"/>
          <a:ext cx="1185918" cy="97838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Runtime Asset</a:t>
          </a:r>
        </a:p>
      </dsp:txBody>
      <dsp:txXfrm>
        <a:off x="3351939" y="367390"/>
        <a:ext cx="1128606" cy="921070"/>
      </dsp:txXfrm>
    </dsp:sp>
    <dsp:sp modelId="{92C529D4-4540-3142-8EA2-52ADEB6B9974}">
      <dsp:nvSpPr>
        <dsp:cNvPr id="0" name=""/>
        <dsp:cNvSpPr/>
      </dsp:nvSpPr>
      <dsp:spPr>
        <a:xfrm rot="60164">
          <a:off x="4628451" y="695550"/>
          <a:ext cx="252890" cy="29410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628457" y="753707"/>
        <a:ext cx="177023" cy="176465"/>
      </dsp:txXfrm>
    </dsp:sp>
    <dsp:sp modelId="{88B9548B-6723-DF4C-98A9-D3FD3D4DF882}">
      <dsp:nvSpPr>
        <dsp:cNvPr id="0" name=""/>
        <dsp:cNvSpPr/>
      </dsp:nvSpPr>
      <dsp:spPr>
        <a:xfrm>
          <a:off x="4986280" y="367841"/>
          <a:ext cx="1185918" cy="978382"/>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014936" y="396497"/>
        <a:ext cx="1128606" cy="9210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40492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529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72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0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Wireframe </a:t>
            </a:r>
            <a:r>
              <a:rPr lang="en-GB" dirty="0" err="1"/>
              <a:t>shader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368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Progress Log</a:t>
            </a:r>
          </a:p>
          <a:p>
            <a:pPr marL="171450" indent="-171450">
              <a:buFontTx/>
              <a:buChar char="•"/>
            </a:pPr>
            <a:r>
              <a:rPr lang="en-US" dirty="0"/>
              <a:t>Components, rationale</a:t>
            </a:r>
          </a:p>
          <a:p>
            <a:pPr marL="171450" indent="-171450">
              <a:buFontTx/>
              <a:buChar char="•"/>
            </a:pPr>
            <a:r>
              <a:rPr lang="en-US" dirty="0"/>
              <a:t>Tutor logging</a:t>
            </a:r>
          </a:p>
          <a:p>
            <a:pPr marL="171450" indent="-171450">
              <a:buFontTx/>
              <a:buChar char="•"/>
            </a:pPr>
            <a:r>
              <a:rPr lang="en-US" dirty="0"/>
              <a:t>Average percentage</a:t>
            </a:r>
            <a:r>
              <a:rPr lang="en-US" baseline="0" dirty="0"/>
              <a:t> mark</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12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408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780BB395-195F-4DE7-AC2B-1C8CEC2BD942}"/>
              </a:ext>
            </a:extLst>
          </p:cNvPr>
          <p:cNvSpPr>
            <a:spLocks noGrp="1" noChangeArrowheads="1"/>
          </p:cNvSpPr>
          <p:nvPr>
            <p:ph type="sldNum" sz="quarter" idx="5"/>
          </p:nvPr>
        </p:nvSpPr>
        <p:spPr>
          <a:noFill/>
        </p:spPr>
        <p:txBody>
          <a:bodyPr/>
          <a:lstStyle>
            <a:lvl1pPr defTabSz="1017588">
              <a:defRPr>
                <a:solidFill>
                  <a:schemeClr val="tx1"/>
                </a:solidFill>
                <a:latin typeface="Arial" panose="020B0604020202020204" pitchFamily="34" charset="0"/>
              </a:defRPr>
            </a:lvl1pPr>
            <a:lvl2pPr marL="742950" indent="-285750" defTabSz="1017588">
              <a:defRPr>
                <a:solidFill>
                  <a:schemeClr val="tx1"/>
                </a:solidFill>
                <a:latin typeface="Arial" panose="020B0604020202020204" pitchFamily="34" charset="0"/>
              </a:defRPr>
            </a:lvl2pPr>
            <a:lvl3pPr marL="1143000" indent="-228600" defTabSz="1017588">
              <a:defRPr>
                <a:solidFill>
                  <a:schemeClr val="tx1"/>
                </a:solidFill>
                <a:latin typeface="Arial" panose="020B0604020202020204" pitchFamily="34" charset="0"/>
              </a:defRPr>
            </a:lvl3pPr>
            <a:lvl4pPr marL="1600200" indent="-228600" defTabSz="1017588">
              <a:defRPr>
                <a:solidFill>
                  <a:schemeClr val="tx1"/>
                </a:solidFill>
                <a:latin typeface="Arial" panose="020B0604020202020204" pitchFamily="34" charset="0"/>
              </a:defRPr>
            </a:lvl4pPr>
            <a:lvl5pPr marL="2057400" indent="-228600" defTabSz="1017588">
              <a:defRPr>
                <a:solidFill>
                  <a:schemeClr val="tx1"/>
                </a:solidFill>
                <a:latin typeface="Arial" panose="020B0604020202020204" pitchFamily="34" charset="0"/>
              </a:defRPr>
            </a:lvl5pPr>
            <a:lvl6pPr marL="2514600" indent="-228600" defTabSz="1017588" eaLnBrk="0" fontAlgn="base" hangingPunct="0">
              <a:spcBef>
                <a:spcPct val="0"/>
              </a:spcBef>
              <a:spcAft>
                <a:spcPct val="0"/>
              </a:spcAft>
              <a:defRPr>
                <a:solidFill>
                  <a:schemeClr val="tx1"/>
                </a:solidFill>
                <a:latin typeface="Arial" panose="020B0604020202020204" pitchFamily="34" charset="0"/>
              </a:defRPr>
            </a:lvl6pPr>
            <a:lvl7pPr marL="2971800" indent="-228600" defTabSz="1017588" eaLnBrk="0" fontAlgn="base" hangingPunct="0">
              <a:spcBef>
                <a:spcPct val="0"/>
              </a:spcBef>
              <a:spcAft>
                <a:spcPct val="0"/>
              </a:spcAft>
              <a:defRPr>
                <a:solidFill>
                  <a:schemeClr val="tx1"/>
                </a:solidFill>
                <a:latin typeface="Arial" panose="020B0604020202020204" pitchFamily="34" charset="0"/>
              </a:defRPr>
            </a:lvl7pPr>
            <a:lvl8pPr marL="3429000" indent="-228600" defTabSz="1017588" eaLnBrk="0" fontAlgn="base" hangingPunct="0">
              <a:spcBef>
                <a:spcPct val="0"/>
              </a:spcBef>
              <a:spcAft>
                <a:spcPct val="0"/>
              </a:spcAft>
              <a:defRPr>
                <a:solidFill>
                  <a:schemeClr val="tx1"/>
                </a:solidFill>
                <a:latin typeface="Arial" panose="020B0604020202020204" pitchFamily="34" charset="0"/>
              </a:defRPr>
            </a:lvl8pPr>
            <a:lvl9pPr marL="3886200" indent="-228600" defTabSz="10175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1017588" rtl="0" eaLnBrk="1" fontAlgn="base" latinLnBrk="0" hangingPunct="1">
              <a:lnSpc>
                <a:spcPct val="100000"/>
              </a:lnSpc>
              <a:spcBef>
                <a:spcPct val="0"/>
              </a:spcBef>
              <a:spcAft>
                <a:spcPct val="0"/>
              </a:spcAft>
              <a:buClrTx/>
              <a:buSzTx/>
              <a:buFontTx/>
              <a:buNone/>
              <a:tabLst/>
              <a:defRPr/>
            </a:pPr>
            <a:fld id="{FAA932B1-B42F-4A15-A3B7-68539915FDE0}" type="slidenum">
              <a:rPr kumimoji="0" lang="fr-FR"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1017588" rtl="0" eaLnBrk="1" fontAlgn="base" latinLnBrk="0" hangingPunct="1">
                <a:lnSpc>
                  <a:spcPct val="100000"/>
                </a:lnSpc>
                <a:spcBef>
                  <a:spcPct val="0"/>
                </a:spcBef>
                <a:spcAft>
                  <a:spcPct val="0"/>
                </a:spcAft>
                <a:buClrTx/>
                <a:buSzTx/>
                <a:buFontTx/>
                <a:buNone/>
                <a:tabLst/>
                <a:defRPr/>
              </a:pPr>
              <a:t>17</a:t>
            </a:fld>
            <a:endParaRPr kumimoji="0" lang="fr-FR"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99" name="Rectangle 2">
            <a:extLst>
              <a:ext uri="{FF2B5EF4-FFF2-40B4-BE49-F238E27FC236}">
                <a16:creationId xmlns:a16="http://schemas.microsoft.com/office/drawing/2014/main" id="{849BDB52-923E-4ADB-AABD-CFDAC6FA2321}"/>
              </a:ext>
            </a:extLst>
          </p:cNvPr>
          <p:cNvSpPr>
            <a:spLocks noGrp="1" noRot="1" noChangeAspect="1" noChangeArrowheads="1" noTextEdit="1"/>
          </p:cNvSpPr>
          <p:nvPr>
            <p:ph type="sldImg"/>
          </p:nvPr>
        </p:nvSpPr>
        <p:spPr>
          <a:xfrm>
            <a:off x="139700" y="768350"/>
            <a:ext cx="6819900" cy="3836988"/>
          </a:xfrm>
          <a:ln/>
        </p:spPr>
      </p:sp>
      <p:sp>
        <p:nvSpPr>
          <p:cNvPr id="4100" name="Rectangle 3">
            <a:extLst>
              <a:ext uri="{FF2B5EF4-FFF2-40B4-BE49-F238E27FC236}">
                <a16:creationId xmlns:a16="http://schemas.microsoft.com/office/drawing/2014/main" id="{D00A09D2-2903-4965-A1AD-A3C640A519FC}"/>
              </a:ext>
            </a:extLst>
          </p:cNvPr>
          <p:cNvSpPr>
            <a:spLocks noGrp="1" noChangeArrowheads="1"/>
          </p:cNvSpPr>
          <p:nvPr>
            <p:ph type="body" idx="1"/>
          </p:nvPr>
        </p:nvSpPr>
        <p:spPr>
          <a:noFill/>
        </p:spPr>
        <p:txBody>
          <a:bodyPr/>
          <a:lstStyle/>
          <a:p>
            <a:pPr eaLnBrk="1" hangingPunct="1"/>
            <a:endParaRPr lang="fr-FR" altLang="en-US"/>
          </a:p>
        </p:txBody>
      </p:sp>
    </p:spTree>
    <p:extLst>
      <p:ext uri="{BB962C8B-B14F-4D97-AF65-F5344CB8AC3E}">
        <p14:creationId xmlns:p14="http://schemas.microsoft.com/office/powerpoint/2010/main" val="1116024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Progress Log</a:t>
            </a:r>
          </a:p>
          <a:p>
            <a:pPr marL="171450" indent="-171450">
              <a:buFontTx/>
              <a:buChar char="•"/>
            </a:pPr>
            <a:r>
              <a:rPr lang="en-US" dirty="0"/>
              <a:t>Components, rationale</a:t>
            </a:r>
          </a:p>
          <a:p>
            <a:pPr marL="171450" indent="-171450">
              <a:buFontTx/>
              <a:buChar char="•"/>
            </a:pPr>
            <a:r>
              <a:rPr lang="en-US" dirty="0"/>
              <a:t>Tutor logging</a:t>
            </a:r>
          </a:p>
          <a:p>
            <a:pPr marL="171450" indent="-171450">
              <a:buFontTx/>
              <a:buChar char="•"/>
            </a:pPr>
            <a:r>
              <a:rPr lang="en-US" dirty="0"/>
              <a:t>Average percentage</a:t>
            </a:r>
            <a:r>
              <a:rPr lang="en-US" baseline="0" dirty="0"/>
              <a:t> mark</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975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95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8E1FB-1C3A-5D4B-A5D4-3F6CD18B3C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808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8070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Choice of metrics is absolutely critical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8E1FB-1C3A-5D4B-A5D4-3F6CD18B3C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9340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Progress Log</a:t>
            </a:r>
          </a:p>
          <a:p>
            <a:pPr marL="171450" indent="-171450">
              <a:buFontTx/>
              <a:buChar char="•"/>
            </a:pPr>
            <a:r>
              <a:rPr lang="en-US" dirty="0"/>
              <a:t>Components, rationale</a:t>
            </a:r>
          </a:p>
          <a:p>
            <a:pPr marL="171450" indent="-171450">
              <a:buFontTx/>
              <a:buChar char="•"/>
            </a:pPr>
            <a:r>
              <a:rPr lang="en-US" dirty="0"/>
              <a:t>Tutor logging</a:t>
            </a:r>
          </a:p>
          <a:p>
            <a:pPr marL="171450" indent="-171450">
              <a:buFontTx/>
              <a:buChar char="•"/>
            </a:pPr>
            <a:r>
              <a:rPr lang="en-US" dirty="0"/>
              <a:t>Average percentage</a:t>
            </a:r>
            <a:r>
              <a:rPr lang="en-US" baseline="0" dirty="0"/>
              <a:t> mark</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528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385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Wireframe </a:t>
            </a:r>
            <a:r>
              <a:rPr lang="en-GB" dirty="0" err="1"/>
              <a:t>shader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844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Wireframe </a:t>
            </a:r>
            <a:r>
              <a:rPr lang="en-GB" dirty="0" err="1"/>
              <a:t>shader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67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Progress Log</a:t>
            </a:r>
          </a:p>
          <a:p>
            <a:pPr marL="171450" indent="-171450">
              <a:buFontTx/>
              <a:buChar char="•"/>
            </a:pPr>
            <a:r>
              <a:rPr lang="en-US" dirty="0"/>
              <a:t>Components, rationale</a:t>
            </a:r>
          </a:p>
          <a:p>
            <a:pPr marL="171450" indent="-171450">
              <a:buFontTx/>
              <a:buChar char="•"/>
            </a:pPr>
            <a:r>
              <a:rPr lang="en-US" dirty="0"/>
              <a:t>Tutor logging</a:t>
            </a:r>
          </a:p>
          <a:p>
            <a:pPr marL="171450" indent="-171450">
              <a:buFontTx/>
              <a:buChar char="•"/>
            </a:pPr>
            <a:r>
              <a:rPr lang="en-US" dirty="0"/>
              <a:t>Average percentage</a:t>
            </a:r>
            <a:r>
              <a:rPr lang="en-US" baseline="0" dirty="0"/>
              <a:t> mark</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872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253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22891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06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62481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04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685800" y="1143000"/>
            <a:ext cx="5486400" cy="3086100"/>
          </a:xfrm>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CF873BD-BD3C-4A73-9D5E-F4312B249ADB}" type="slidenum">
              <a:rPr kumimoji="0" lang="en-US" alt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66140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016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713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19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34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2745450" y="1197750"/>
            <a:ext cx="3434100" cy="2748000"/>
          </a:xfrm>
          <a:prstGeom prst="rect">
            <a:avLst/>
          </a:prstGeom>
        </p:spPr>
        <p:txBody>
          <a:bodyPr spcFirstLastPara="1" wrap="square" lIns="91425" tIns="91425" rIns="91425" bIns="91425" anchor="ctr" anchorCtr="0"/>
          <a:lstStyle>
            <a:lvl1pPr lvl="0"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1pPr>
            <a:lvl2pPr lvl="1"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2pPr>
            <a:lvl3pPr lvl="2"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3pPr>
            <a:lvl4pPr lvl="3"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4pPr>
            <a:lvl5pPr lvl="4"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5pPr>
            <a:lvl6pPr lvl="5"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6pPr>
            <a:lvl7pPr lvl="6"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7pPr>
            <a:lvl8pPr lvl="7"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8pPr>
            <a:lvl9pPr lvl="8"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4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7" name="Picture Placeholder 2"/>
          <p:cNvSpPr>
            <a:spLocks noGrp="1"/>
          </p:cNvSpPr>
          <p:nvPr>
            <p:ph type="pic" sz="quarter" idx="12" hasCustomPrompt="1"/>
          </p:nvPr>
        </p:nvSpPr>
        <p:spPr>
          <a:xfrm>
            <a:off x="4207009" y="1373519"/>
            <a:ext cx="2097741" cy="1582913"/>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685801" y="1373519"/>
            <a:ext cx="3484709" cy="1582913"/>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9" name="Picture Placeholder 2"/>
          <p:cNvSpPr>
            <a:spLocks noGrp="1"/>
          </p:cNvSpPr>
          <p:nvPr>
            <p:ph type="pic" sz="quarter" idx="14" hasCustomPrompt="1"/>
          </p:nvPr>
        </p:nvSpPr>
        <p:spPr>
          <a:xfrm>
            <a:off x="2708621" y="2992929"/>
            <a:ext cx="3596129" cy="1386971"/>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0" name="Picture Placeholder 2"/>
          <p:cNvSpPr>
            <a:spLocks noGrp="1"/>
          </p:cNvSpPr>
          <p:nvPr>
            <p:ph type="pic" sz="quarter" idx="15" hasCustomPrompt="1"/>
          </p:nvPr>
        </p:nvSpPr>
        <p:spPr>
          <a:xfrm>
            <a:off x="6341249" y="1373519"/>
            <a:ext cx="2116950" cy="1582913"/>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1" name="Picture Placeholder 2"/>
          <p:cNvSpPr>
            <a:spLocks noGrp="1"/>
          </p:cNvSpPr>
          <p:nvPr>
            <p:ph type="pic" sz="quarter" idx="16" hasCustomPrompt="1"/>
          </p:nvPr>
        </p:nvSpPr>
        <p:spPr>
          <a:xfrm>
            <a:off x="685800" y="2992929"/>
            <a:ext cx="1976718" cy="1386971"/>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2" name="Picture Placeholder 2"/>
          <p:cNvSpPr>
            <a:spLocks noGrp="1"/>
          </p:cNvSpPr>
          <p:nvPr>
            <p:ph type="pic" sz="quarter" idx="17" hasCustomPrompt="1"/>
          </p:nvPr>
        </p:nvSpPr>
        <p:spPr>
          <a:xfrm>
            <a:off x="6341249" y="2992929"/>
            <a:ext cx="2116950" cy="1386971"/>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42724059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normAutofit/>
          </a:bodyPr>
          <a:lstStyle>
            <a:lvl1pPr>
              <a:defRPr sz="2100" cap="all" baseline="0"/>
            </a:lvl1pPr>
          </a:lstStyle>
          <a:p>
            <a:r>
              <a:rPr lang="en-US" dirty="0"/>
              <a:t>CLICK TO EDIT MASTER TITLE STYLE</a:t>
            </a:r>
            <a:endParaRPr lang="en-GB" dirty="0"/>
          </a:p>
        </p:txBody>
      </p:sp>
      <p:sp>
        <p:nvSpPr>
          <p:cNvPr id="3" name="Picture Placeholder 2"/>
          <p:cNvSpPr>
            <a:spLocks noGrp="1"/>
          </p:cNvSpPr>
          <p:nvPr>
            <p:ph type="pic" idx="1"/>
          </p:nvPr>
        </p:nvSpPr>
        <p:spPr>
          <a:xfrm>
            <a:off x="3887391" y="740569"/>
            <a:ext cx="4629150" cy="3655219"/>
          </a:xfrm>
          <a:prstGeom prst="rect">
            <a:avLst/>
          </a:prstGeom>
        </p:spPr>
        <p:txBody>
          <a:bodyPr/>
          <a:lstStyle>
            <a:lvl1pPr marL="0" indent="0">
              <a:buNone/>
              <a:defRPr sz="2400">
                <a:latin typeface="NewsGoth BT" panose="020B0503020203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GB"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atin typeface="NewsGoth BT" panose="020B0503020203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Footer Placeholder 5"/>
          <p:cNvSpPr>
            <a:spLocks noGrp="1"/>
          </p:cNvSpPr>
          <p:nvPr>
            <p:ph type="ftr" sz="quarter" idx="11"/>
          </p:nvPr>
        </p:nvSpPr>
        <p:spPr/>
        <p:txBody>
          <a:bodyPr/>
          <a:lstStyle>
            <a:lvl1pPr>
              <a:defRPr>
                <a:latin typeface="NewsGoth BT" panose="020B0503020203020204" pitchFamily="34" charset="0"/>
              </a:defRPr>
            </a:lvl1pPr>
          </a:lstStyle>
          <a:p>
            <a:endParaRPr lang="en-GB" dirty="0"/>
          </a:p>
        </p:txBody>
      </p:sp>
      <p:sp>
        <p:nvSpPr>
          <p:cNvPr id="7" name="Slide Number Placeholder 6"/>
          <p:cNvSpPr>
            <a:spLocks noGrp="1"/>
          </p:cNvSpPr>
          <p:nvPr>
            <p:ph type="sldNum" sz="quarter" idx="12"/>
          </p:nvPr>
        </p:nvSpPr>
        <p:spPr/>
        <p:txBody>
          <a:bodyPr/>
          <a:lstStyle>
            <a:lvl1pPr>
              <a:defRPr>
                <a:latin typeface="NewsGoth BT" panose="020B0503020203020204" pitchFamily="34" charset="0"/>
              </a:defRPr>
            </a:lvl1pPr>
          </a:lstStyle>
          <a:p>
            <a:fld id="{EC40EAA9-8194-4316-89BA-C868BF006B29}" type="slidenum">
              <a:rPr lang="en-GB" smtClean="0"/>
              <a:pPr/>
              <a:t>‹#›</a:t>
            </a:fld>
            <a:endParaRPr lang="en-GB" dirty="0"/>
          </a:p>
        </p:txBody>
      </p:sp>
    </p:spTree>
    <p:extLst>
      <p:ext uri="{BB962C8B-B14F-4D97-AF65-F5344CB8AC3E}">
        <p14:creationId xmlns:p14="http://schemas.microsoft.com/office/powerpoint/2010/main" val="291119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9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357308"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3" name="Picture Placeholder 2"/>
          <p:cNvSpPr>
            <a:spLocks noGrp="1"/>
          </p:cNvSpPr>
          <p:nvPr>
            <p:ph type="pic" sz="quarter" idx="17" hasCustomPrompt="1"/>
          </p:nvPr>
        </p:nvSpPr>
        <p:spPr>
          <a:xfrm>
            <a:off x="1769249"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4" name="Picture Placeholder 2"/>
          <p:cNvSpPr>
            <a:spLocks noGrp="1"/>
          </p:cNvSpPr>
          <p:nvPr>
            <p:ph type="pic" sz="quarter" idx="18" hasCustomPrompt="1"/>
          </p:nvPr>
        </p:nvSpPr>
        <p:spPr>
          <a:xfrm>
            <a:off x="3181190"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5" name="Picture Placeholder 2"/>
          <p:cNvSpPr>
            <a:spLocks noGrp="1"/>
          </p:cNvSpPr>
          <p:nvPr>
            <p:ph type="pic" sz="quarter" idx="19" hasCustomPrompt="1"/>
          </p:nvPr>
        </p:nvSpPr>
        <p:spPr>
          <a:xfrm>
            <a:off x="4593131"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6" name="Picture Placeholder 2"/>
          <p:cNvSpPr>
            <a:spLocks noGrp="1"/>
          </p:cNvSpPr>
          <p:nvPr>
            <p:ph type="pic" sz="quarter" idx="20" hasCustomPrompt="1"/>
          </p:nvPr>
        </p:nvSpPr>
        <p:spPr>
          <a:xfrm>
            <a:off x="6005072"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7" name="Picture Placeholder 2"/>
          <p:cNvSpPr>
            <a:spLocks noGrp="1"/>
          </p:cNvSpPr>
          <p:nvPr>
            <p:ph type="pic" sz="quarter" idx="21" hasCustomPrompt="1"/>
          </p:nvPr>
        </p:nvSpPr>
        <p:spPr>
          <a:xfrm>
            <a:off x="7417013"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45559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357308"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3" name="Picture Placeholder 2"/>
          <p:cNvSpPr>
            <a:spLocks noGrp="1"/>
          </p:cNvSpPr>
          <p:nvPr>
            <p:ph type="pic" sz="quarter" idx="17" hasCustomPrompt="1"/>
          </p:nvPr>
        </p:nvSpPr>
        <p:spPr>
          <a:xfrm>
            <a:off x="1769249"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4" name="Picture Placeholder 2"/>
          <p:cNvSpPr>
            <a:spLocks noGrp="1"/>
          </p:cNvSpPr>
          <p:nvPr>
            <p:ph type="pic" sz="quarter" idx="18" hasCustomPrompt="1"/>
          </p:nvPr>
        </p:nvSpPr>
        <p:spPr>
          <a:xfrm>
            <a:off x="3181190"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5" name="Picture Placeholder 2"/>
          <p:cNvSpPr>
            <a:spLocks noGrp="1"/>
          </p:cNvSpPr>
          <p:nvPr>
            <p:ph type="pic" sz="quarter" idx="19" hasCustomPrompt="1"/>
          </p:nvPr>
        </p:nvSpPr>
        <p:spPr>
          <a:xfrm>
            <a:off x="4593131"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6" name="Picture Placeholder 2"/>
          <p:cNvSpPr>
            <a:spLocks noGrp="1"/>
          </p:cNvSpPr>
          <p:nvPr>
            <p:ph type="pic" sz="quarter" idx="20" hasCustomPrompt="1"/>
          </p:nvPr>
        </p:nvSpPr>
        <p:spPr>
          <a:xfrm>
            <a:off x="6005072"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7" name="Picture Placeholder 2"/>
          <p:cNvSpPr>
            <a:spLocks noGrp="1"/>
          </p:cNvSpPr>
          <p:nvPr>
            <p:ph type="pic" sz="quarter" idx="21" hasCustomPrompt="1"/>
          </p:nvPr>
        </p:nvSpPr>
        <p:spPr>
          <a:xfrm>
            <a:off x="7417013" y="1494542"/>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0" name="Picture Placeholder 2"/>
          <p:cNvSpPr>
            <a:spLocks noGrp="1"/>
          </p:cNvSpPr>
          <p:nvPr>
            <p:ph type="pic" sz="quarter" idx="22" hasCustomPrompt="1"/>
          </p:nvPr>
        </p:nvSpPr>
        <p:spPr>
          <a:xfrm>
            <a:off x="357308" y="2912246"/>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2" name="Picture Placeholder 2"/>
          <p:cNvSpPr>
            <a:spLocks noGrp="1"/>
          </p:cNvSpPr>
          <p:nvPr>
            <p:ph type="pic" sz="quarter" idx="23" hasCustomPrompt="1"/>
          </p:nvPr>
        </p:nvSpPr>
        <p:spPr>
          <a:xfrm>
            <a:off x="1769249" y="2912246"/>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8" name="Picture Placeholder 2"/>
          <p:cNvSpPr>
            <a:spLocks noGrp="1"/>
          </p:cNvSpPr>
          <p:nvPr>
            <p:ph type="pic" sz="quarter" idx="24" hasCustomPrompt="1"/>
          </p:nvPr>
        </p:nvSpPr>
        <p:spPr>
          <a:xfrm>
            <a:off x="3181190" y="2912246"/>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9" name="Picture Placeholder 2"/>
          <p:cNvSpPr>
            <a:spLocks noGrp="1"/>
          </p:cNvSpPr>
          <p:nvPr>
            <p:ph type="pic" sz="quarter" idx="25" hasCustomPrompt="1"/>
          </p:nvPr>
        </p:nvSpPr>
        <p:spPr>
          <a:xfrm>
            <a:off x="4593131" y="2912246"/>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0" name="Picture Placeholder 2"/>
          <p:cNvSpPr>
            <a:spLocks noGrp="1"/>
          </p:cNvSpPr>
          <p:nvPr>
            <p:ph type="pic" sz="quarter" idx="26" hasCustomPrompt="1"/>
          </p:nvPr>
        </p:nvSpPr>
        <p:spPr>
          <a:xfrm>
            <a:off x="6005072" y="2912246"/>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1" name="Picture Placeholder 2"/>
          <p:cNvSpPr>
            <a:spLocks noGrp="1"/>
          </p:cNvSpPr>
          <p:nvPr>
            <p:ph type="pic" sz="quarter" idx="27" hasCustomPrompt="1"/>
          </p:nvPr>
        </p:nvSpPr>
        <p:spPr>
          <a:xfrm>
            <a:off x="7417013" y="2912246"/>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2410464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62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357308" y="1494542"/>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3" name="Picture Placeholder 2"/>
          <p:cNvSpPr>
            <a:spLocks noGrp="1"/>
          </p:cNvSpPr>
          <p:nvPr>
            <p:ph type="pic" sz="quarter" idx="17" hasCustomPrompt="1"/>
          </p:nvPr>
        </p:nvSpPr>
        <p:spPr>
          <a:xfrm>
            <a:off x="1769249" y="1494542"/>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4" name="Picture Placeholder 2"/>
          <p:cNvSpPr>
            <a:spLocks noGrp="1"/>
          </p:cNvSpPr>
          <p:nvPr>
            <p:ph type="pic" sz="quarter" idx="18" hasCustomPrompt="1"/>
          </p:nvPr>
        </p:nvSpPr>
        <p:spPr>
          <a:xfrm>
            <a:off x="3181190" y="1494542"/>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5" name="Picture Placeholder 2"/>
          <p:cNvSpPr>
            <a:spLocks noGrp="1"/>
          </p:cNvSpPr>
          <p:nvPr>
            <p:ph type="pic" sz="quarter" idx="19" hasCustomPrompt="1"/>
          </p:nvPr>
        </p:nvSpPr>
        <p:spPr>
          <a:xfrm>
            <a:off x="4593131" y="1494542"/>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6" name="Picture Placeholder 2"/>
          <p:cNvSpPr>
            <a:spLocks noGrp="1"/>
          </p:cNvSpPr>
          <p:nvPr>
            <p:ph type="pic" sz="quarter" idx="20" hasCustomPrompt="1"/>
          </p:nvPr>
        </p:nvSpPr>
        <p:spPr>
          <a:xfrm>
            <a:off x="6005072" y="1494542"/>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7" name="Picture Placeholder 2"/>
          <p:cNvSpPr>
            <a:spLocks noGrp="1"/>
          </p:cNvSpPr>
          <p:nvPr>
            <p:ph type="pic" sz="quarter" idx="21" hasCustomPrompt="1"/>
          </p:nvPr>
        </p:nvSpPr>
        <p:spPr>
          <a:xfrm>
            <a:off x="7417013" y="1494542"/>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0" name="Picture Placeholder 2"/>
          <p:cNvSpPr>
            <a:spLocks noGrp="1"/>
          </p:cNvSpPr>
          <p:nvPr>
            <p:ph type="pic" sz="quarter" idx="22" hasCustomPrompt="1"/>
          </p:nvPr>
        </p:nvSpPr>
        <p:spPr>
          <a:xfrm>
            <a:off x="357308" y="2912246"/>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2" name="Picture Placeholder 2"/>
          <p:cNvSpPr>
            <a:spLocks noGrp="1"/>
          </p:cNvSpPr>
          <p:nvPr>
            <p:ph type="pic" sz="quarter" idx="23" hasCustomPrompt="1"/>
          </p:nvPr>
        </p:nvSpPr>
        <p:spPr>
          <a:xfrm>
            <a:off x="1769249" y="2912246"/>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8" name="Picture Placeholder 2"/>
          <p:cNvSpPr>
            <a:spLocks noGrp="1"/>
          </p:cNvSpPr>
          <p:nvPr>
            <p:ph type="pic" sz="quarter" idx="24" hasCustomPrompt="1"/>
          </p:nvPr>
        </p:nvSpPr>
        <p:spPr>
          <a:xfrm>
            <a:off x="3181190" y="2912246"/>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9" name="Picture Placeholder 2"/>
          <p:cNvSpPr>
            <a:spLocks noGrp="1"/>
          </p:cNvSpPr>
          <p:nvPr>
            <p:ph type="pic" sz="quarter" idx="25" hasCustomPrompt="1"/>
          </p:nvPr>
        </p:nvSpPr>
        <p:spPr>
          <a:xfrm>
            <a:off x="4593131" y="2912246"/>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0" name="Picture Placeholder 2"/>
          <p:cNvSpPr>
            <a:spLocks noGrp="1"/>
          </p:cNvSpPr>
          <p:nvPr>
            <p:ph type="pic" sz="quarter" idx="26" hasCustomPrompt="1"/>
          </p:nvPr>
        </p:nvSpPr>
        <p:spPr>
          <a:xfrm>
            <a:off x="6005072" y="2912246"/>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1" name="Picture Placeholder 2"/>
          <p:cNvSpPr>
            <a:spLocks noGrp="1"/>
          </p:cNvSpPr>
          <p:nvPr>
            <p:ph type="pic" sz="quarter" idx="27" hasCustomPrompt="1"/>
          </p:nvPr>
        </p:nvSpPr>
        <p:spPr>
          <a:xfrm>
            <a:off x="7417013" y="2912246"/>
            <a:ext cx="1371600" cy="13716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296781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11526" y="1494542"/>
            <a:ext cx="1521439" cy="1513758"/>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2" name="Rectangle 21"/>
          <p:cNvSpPr/>
          <p:nvPr userDrawn="1"/>
        </p:nvSpPr>
        <p:spPr>
          <a:xfrm>
            <a:off x="1532965" y="1494542"/>
            <a:ext cx="1521439" cy="151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Picture Placeholder 2"/>
          <p:cNvSpPr>
            <a:spLocks noGrp="1"/>
          </p:cNvSpPr>
          <p:nvPr>
            <p:ph type="pic" sz="quarter" idx="17" hasCustomPrompt="1"/>
          </p:nvPr>
        </p:nvSpPr>
        <p:spPr>
          <a:xfrm>
            <a:off x="3054404" y="1494542"/>
            <a:ext cx="1521439" cy="1513758"/>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8" name="Rectangle 27"/>
          <p:cNvSpPr/>
          <p:nvPr userDrawn="1"/>
        </p:nvSpPr>
        <p:spPr>
          <a:xfrm>
            <a:off x="4575843" y="1494542"/>
            <a:ext cx="1521439" cy="1513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Picture Placeholder 2"/>
          <p:cNvSpPr>
            <a:spLocks noGrp="1"/>
          </p:cNvSpPr>
          <p:nvPr>
            <p:ph type="pic" sz="quarter" idx="18" hasCustomPrompt="1"/>
          </p:nvPr>
        </p:nvSpPr>
        <p:spPr>
          <a:xfrm>
            <a:off x="6097281" y="1494542"/>
            <a:ext cx="1521439" cy="1513758"/>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30" name="Rectangle 29"/>
          <p:cNvSpPr/>
          <p:nvPr userDrawn="1"/>
        </p:nvSpPr>
        <p:spPr>
          <a:xfrm>
            <a:off x="7618720" y="1494542"/>
            <a:ext cx="1521439" cy="15137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Rectangle 30"/>
          <p:cNvSpPr/>
          <p:nvPr userDrawn="1"/>
        </p:nvSpPr>
        <p:spPr>
          <a:xfrm>
            <a:off x="11526" y="3008300"/>
            <a:ext cx="1521439" cy="1513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Picture Placeholder 2"/>
          <p:cNvSpPr>
            <a:spLocks noGrp="1"/>
          </p:cNvSpPr>
          <p:nvPr>
            <p:ph type="pic" sz="quarter" idx="19" hasCustomPrompt="1"/>
          </p:nvPr>
        </p:nvSpPr>
        <p:spPr>
          <a:xfrm>
            <a:off x="1532965" y="3008300"/>
            <a:ext cx="1521439" cy="1513758"/>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33" name="Rectangle 32"/>
          <p:cNvSpPr/>
          <p:nvPr userDrawn="1"/>
        </p:nvSpPr>
        <p:spPr>
          <a:xfrm>
            <a:off x="3054403" y="3008300"/>
            <a:ext cx="1521439" cy="1513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Picture Placeholder 2"/>
          <p:cNvSpPr>
            <a:spLocks noGrp="1"/>
          </p:cNvSpPr>
          <p:nvPr>
            <p:ph type="pic" sz="quarter" idx="20" hasCustomPrompt="1"/>
          </p:nvPr>
        </p:nvSpPr>
        <p:spPr>
          <a:xfrm>
            <a:off x="4575842" y="3008300"/>
            <a:ext cx="1521439" cy="1513758"/>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35" name="Rectangle 34"/>
          <p:cNvSpPr/>
          <p:nvPr userDrawn="1"/>
        </p:nvSpPr>
        <p:spPr>
          <a:xfrm>
            <a:off x="6097280" y="3008300"/>
            <a:ext cx="1521439" cy="15137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Picture Placeholder 2"/>
          <p:cNvSpPr>
            <a:spLocks noGrp="1"/>
          </p:cNvSpPr>
          <p:nvPr>
            <p:ph type="pic" sz="quarter" idx="21" hasCustomPrompt="1"/>
          </p:nvPr>
        </p:nvSpPr>
        <p:spPr>
          <a:xfrm>
            <a:off x="7618719" y="3008300"/>
            <a:ext cx="1521439" cy="1513758"/>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665229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3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11526" y="1494542"/>
            <a:ext cx="4564314" cy="3027516"/>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8" name="Rectangle 27"/>
          <p:cNvSpPr/>
          <p:nvPr userDrawn="1"/>
        </p:nvSpPr>
        <p:spPr>
          <a:xfrm>
            <a:off x="4575843" y="1494542"/>
            <a:ext cx="1521439" cy="1513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Picture Placeholder 2"/>
          <p:cNvSpPr>
            <a:spLocks noGrp="1"/>
          </p:cNvSpPr>
          <p:nvPr>
            <p:ph type="pic" sz="quarter" idx="18" hasCustomPrompt="1"/>
          </p:nvPr>
        </p:nvSpPr>
        <p:spPr>
          <a:xfrm>
            <a:off x="6097281" y="1494542"/>
            <a:ext cx="1521439" cy="1513758"/>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30" name="Rectangle 29"/>
          <p:cNvSpPr/>
          <p:nvPr userDrawn="1"/>
        </p:nvSpPr>
        <p:spPr>
          <a:xfrm>
            <a:off x="7618720" y="1494542"/>
            <a:ext cx="1521439" cy="15137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Picture Placeholder 2"/>
          <p:cNvSpPr>
            <a:spLocks noGrp="1"/>
          </p:cNvSpPr>
          <p:nvPr>
            <p:ph type="pic" sz="quarter" idx="20" hasCustomPrompt="1"/>
          </p:nvPr>
        </p:nvSpPr>
        <p:spPr>
          <a:xfrm>
            <a:off x="4575842" y="3008300"/>
            <a:ext cx="1521439" cy="1513758"/>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35" name="Rectangle 34"/>
          <p:cNvSpPr/>
          <p:nvPr userDrawn="1"/>
        </p:nvSpPr>
        <p:spPr>
          <a:xfrm>
            <a:off x="6097280" y="3008300"/>
            <a:ext cx="1521439" cy="15137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Picture Placeholder 2"/>
          <p:cNvSpPr>
            <a:spLocks noGrp="1"/>
          </p:cNvSpPr>
          <p:nvPr>
            <p:ph type="pic" sz="quarter" idx="21" hasCustomPrompt="1"/>
          </p:nvPr>
        </p:nvSpPr>
        <p:spPr>
          <a:xfrm>
            <a:off x="7618719" y="3008300"/>
            <a:ext cx="1521439" cy="1513758"/>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516586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64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685800" y="1344704"/>
            <a:ext cx="3728678" cy="2447367"/>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3" name="Picture Placeholder 2"/>
          <p:cNvSpPr>
            <a:spLocks noGrp="1"/>
          </p:cNvSpPr>
          <p:nvPr>
            <p:ph type="pic" sz="quarter" idx="17" hasCustomPrompt="1"/>
          </p:nvPr>
        </p:nvSpPr>
        <p:spPr>
          <a:xfrm>
            <a:off x="4729522" y="1344704"/>
            <a:ext cx="3728678" cy="2447367"/>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1941402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5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0" y="1344704"/>
            <a:ext cx="9144000" cy="2286002"/>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11633420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8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0" y="1344704"/>
            <a:ext cx="6869526" cy="2286002"/>
          </a:xfrm>
          <a:custGeom>
            <a:avLst/>
            <a:gdLst>
              <a:gd name="connsiteX0" fmla="*/ 0 w 9159368"/>
              <a:gd name="connsiteY0" fmla="*/ 0 h 3048003"/>
              <a:gd name="connsiteX1" fmla="*/ 9159368 w 9159368"/>
              <a:gd name="connsiteY1" fmla="*/ 0 h 3048003"/>
              <a:gd name="connsiteX2" fmla="*/ 9159368 w 9159368"/>
              <a:gd name="connsiteY2" fmla="*/ 0 h 3048003"/>
              <a:gd name="connsiteX3" fmla="*/ 9159368 w 9159368"/>
              <a:gd name="connsiteY3" fmla="*/ 3048003 h 3048003"/>
              <a:gd name="connsiteX4" fmla="*/ 0 w 9159368"/>
              <a:gd name="connsiteY4" fmla="*/ 3048003 h 3048003"/>
              <a:gd name="connsiteX5" fmla="*/ 0 w 9159368"/>
              <a:gd name="connsiteY5" fmla="*/ 0 h 3048003"/>
              <a:gd name="connsiteX0" fmla="*/ 0 w 9159368"/>
              <a:gd name="connsiteY0" fmla="*/ 0 h 3048003"/>
              <a:gd name="connsiteX1" fmla="*/ 9159368 w 9159368"/>
              <a:gd name="connsiteY1" fmla="*/ 0 h 3048003"/>
              <a:gd name="connsiteX2" fmla="*/ 9159368 w 9159368"/>
              <a:gd name="connsiteY2" fmla="*/ 0 h 3048003"/>
              <a:gd name="connsiteX3" fmla="*/ 7192255 w 9159368"/>
              <a:gd name="connsiteY3" fmla="*/ 3017267 h 3048003"/>
              <a:gd name="connsiteX4" fmla="*/ 0 w 9159368"/>
              <a:gd name="connsiteY4" fmla="*/ 3048003 h 3048003"/>
              <a:gd name="connsiteX5" fmla="*/ 0 w 9159368"/>
              <a:gd name="connsiteY5" fmla="*/ 0 h 3048003"/>
              <a:gd name="connsiteX0" fmla="*/ 0 w 9159368"/>
              <a:gd name="connsiteY0" fmla="*/ 0 h 3048003"/>
              <a:gd name="connsiteX1" fmla="*/ 9159368 w 9159368"/>
              <a:gd name="connsiteY1" fmla="*/ 0 h 3048003"/>
              <a:gd name="connsiteX2" fmla="*/ 9159368 w 9159368"/>
              <a:gd name="connsiteY2" fmla="*/ 0 h 3048003"/>
              <a:gd name="connsiteX3" fmla="*/ 7176887 w 9159368"/>
              <a:gd name="connsiteY3" fmla="*/ 3040319 h 3048003"/>
              <a:gd name="connsiteX4" fmla="*/ 0 w 9159368"/>
              <a:gd name="connsiteY4" fmla="*/ 3048003 h 3048003"/>
              <a:gd name="connsiteX5" fmla="*/ 0 w 9159368"/>
              <a:gd name="connsiteY5" fmla="*/ 0 h 304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9368" h="3048003">
                <a:moveTo>
                  <a:pt x="0" y="0"/>
                </a:moveTo>
                <a:lnTo>
                  <a:pt x="9159368" y="0"/>
                </a:lnTo>
                <a:lnTo>
                  <a:pt x="9159368" y="0"/>
                </a:lnTo>
                <a:lnTo>
                  <a:pt x="7176887" y="3040319"/>
                </a:lnTo>
                <a:lnTo>
                  <a:pt x="0" y="3048003"/>
                </a:lnTo>
                <a:lnTo>
                  <a:pt x="0" y="0"/>
                </a:lnTo>
                <a:close/>
              </a:path>
            </a:pathLst>
          </a:cu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 name="Parallelogram 1"/>
          <p:cNvSpPr/>
          <p:nvPr userDrawn="1"/>
        </p:nvSpPr>
        <p:spPr>
          <a:xfrm>
            <a:off x="4990780" y="0"/>
            <a:ext cx="2927617" cy="4276165"/>
          </a:xfrm>
          <a:prstGeom prst="parallelogram">
            <a:avLst>
              <a:gd name="adj" fmla="val 954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Parallelogram 6"/>
          <p:cNvSpPr/>
          <p:nvPr userDrawn="1"/>
        </p:nvSpPr>
        <p:spPr>
          <a:xfrm>
            <a:off x="4589289" y="2207239"/>
            <a:ext cx="2010271" cy="2936261"/>
          </a:xfrm>
          <a:prstGeom prst="parallelogram">
            <a:avLst>
              <a:gd name="adj" fmla="val 954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Parallelogram 7"/>
          <p:cNvSpPr/>
          <p:nvPr userDrawn="1"/>
        </p:nvSpPr>
        <p:spPr>
          <a:xfrm>
            <a:off x="7918397" y="2711422"/>
            <a:ext cx="2010271" cy="2936261"/>
          </a:xfrm>
          <a:prstGeom prst="parallelogram">
            <a:avLst>
              <a:gd name="adj" fmla="val 954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Parallelogram 8"/>
          <p:cNvSpPr/>
          <p:nvPr userDrawn="1"/>
        </p:nvSpPr>
        <p:spPr>
          <a:xfrm>
            <a:off x="8335299" y="3175686"/>
            <a:ext cx="1062233" cy="1551530"/>
          </a:xfrm>
          <a:prstGeom prst="parallelogram">
            <a:avLst>
              <a:gd name="adj" fmla="val 954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71587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66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26" name="Picture Placeholder 25"/>
          <p:cNvSpPr>
            <a:spLocks noGrp="1"/>
          </p:cNvSpPr>
          <p:nvPr>
            <p:ph type="pic" sz="quarter" idx="16" hasCustomPrompt="1"/>
          </p:nvPr>
        </p:nvSpPr>
        <p:spPr>
          <a:xfrm>
            <a:off x="-1" y="1546915"/>
            <a:ext cx="9144001" cy="1734710"/>
          </a:xfrm>
          <a:custGeom>
            <a:avLst/>
            <a:gdLst>
              <a:gd name="connsiteX0" fmla="*/ 1 w 12192001"/>
              <a:gd name="connsiteY0" fmla="*/ 1905640 h 2312946"/>
              <a:gd name="connsiteX1" fmla="*/ 11595207 w 12192001"/>
              <a:gd name="connsiteY1" fmla="*/ 1905640 h 2312946"/>
              <a:gd name="connsiteX2" fmla="*/ 11595207 w 12192001"/>
              <a:gd name="connsiteY2" fmla="*/ 2312946 h 2312946"/>
              <a:gd name="connsiteX3" fmla="*/ 1 w 12192001"/>
              <a:gd name="connsiteY3" fmla="*/ 2312946 h 2312946"/>
              <a:gd name="connsiteX4" fmla="*/ 596794 w 12192001"/>
              <a:gd name="connsiteY4" fmla="*/ 1429230 h 2312946"/>
              <a:gd name="connsiteX5" fmla="*/ 12192000 w 12192001"/>
              <a:gd name="connsiteY5" fmla="*/ 1429230 h 2312946"/>
              <a:gd name="connsiteX6" fmla="*/ 12192000 w 12192001"/>
              <a:gd name="connsiteY6" fmla="*/ 1836536 h 2312946"/>
              <a:gd name="connsiteX7" fmla="*/ 596794 w 12192001"/>
              <a:gd name="connsiteY7" fmla="*/ 1836536 h 2312946"/>
              <a:gd name="connsiteX8" fmla="*/ 2 w 12192001"/>
              <a:gd name="connsiteY8" fmla="*/ 952820 h 2312946"/>
              <a:gd name="connsiteX9" fmla="*/ 11595208 w 12192001"/>
              <a:gd name="connsiteY9" fmla="*/ 952820 h 2312946"/>
              <a:gd name="connsiteX10" fmla="*/ 11595208 w 12192001"/>
              <a:gd name="connsiteY10" fmla="*/ 1360126 h 2312946"/>
              <a:gd name="connsiteX11" fmla="*/ 2 w 12192001"/>
              <a:gd name="connsiteY11" fmla="*/ 1360126 h 2312946"/>
              <a:gd name="connsiteX12" fmla="*/ 596794 w 12192001"/>
              <a:gd name="connsiteY12" fmla="*/ 476410 h 2312946"/>
              <a:gd name="connsiteX13" fmla="*/ 12192001 w 12192001"/>
              <a:gd name="connsiteY13" fmla="*/ 476410 h 2312946"/>
              <a:gd name="connsiteX14" fmla="*/ 12192001 w 12192001"/>
              <a:gd name="connsiteY14" fmla="*/ 883716 h 2312946"/>
              <a:gd name="connsiteX15" fmla="*/ 596794 w 12192001"/>
              <a:gd name="connsiteY15" fmla="*/ 883716 h 2312946"/>
              <a:gd name="connsiteX16" fmla="*/ 0 w 12192001"/>
              <a:gd name="connsiteY16" fmla="*/ 0 h 2312946"/>
              <a:gd name="connsiteX17" fmla="*/ 11595207 w 12192001"/>
              <a:gd name="connsiteY17" fmla="*/ 0 h 2312946"/>
              <a:gd name="connsiteX18" fmla="*/ 11595207 w 12192001"/>
              <a:gd name="connsiteY18" fmla="*/ 407306 h 2312946"/>
              <a:gd name="connsiteX19" fmla="*/ 0 w 12192001"/>
              <a:gd name="connsiteY19" fmla="*/ 407306 h 23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1" h="2312946">
                <a:moveTo>
                  <a:pt x="1" y="1905640"/>
                </a:moveTo>
                <a:lnTo>
                  <a:pt x="11595207" y="1905640"/>
                </a:lnTo>
                <a:lnTo>
                  <a:pt x="11595207" y="2312946"/>
                </a:lnTo>
                <a:lnTo>
                  <a:pt x="1" y="2312946"/>
                </a:lnTo>
                <a:close/>
                <a:moveTo>
                  <a:pt x="596794" y="1429230"/>
                </a:moveTo>
                <a:lnTo>
                  <a:pt x="12192000" y="1429230"/>
                </a:lnTo>
                <a:lnTo>
                  <a:pt x="12192000" y="1836536"/>
                </a:lnTo>
                <a:lnTo>
                  <a:pt x="596794" y="1836536"/>
                </a:lnTo>
                <a:close/>
                <a:moveTo>
                  <a:pt x="2" y="952820"/>
                </a:moveTo>
                <a:lnTo>
                  <a:pt x="11595208" y="952820"/>
                </a:lnTo>
                <a:lnTo>
                  <a:pt x="11595208" y="1360126"/>
                </a:lnTo>
                <a:lnTo>
                  <a:pt x="2" y="1360126"/>
                </a:lnTo>
                <a:close/>
                <a:moveTo>
                  <a:pt x="596794" y="476410"/>
                </a:moveTo>
                <a:lnTo>
                  <a:pt x="12192001" y="476410"/>
                </a:lnTo>
                <a:lnTo>
                  <a:pt x="12192001" y="883716"/>
                </a:lnTo>
                <a:lnTo>
                  <a:pt x="596794" y="883716"/>
                </a:lnTo>
                <a:close/>
                <a:moveTo>
                  <a:pt x="0" y="0"/>
                </a:moveTo>
                <a:lnTo>
                  <a:pt x="11595207" y="0"/>
                </a:lnTo>
                <a:lnTo>
                  <a:pt x="11595207" y="407306"/>
                </a:lnTo>
                <a:lnTo>
                  <a:pt x="0" y="407306"/>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518394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body" idx="1"/>
          </p:nvPr>
        </p:nvSpPr>
        <p:spPr>
          <a:xfrm>
            <a:off x="962850" y="876850"/>
            <a:ext cx="4955700" cy="819900"/>
          </a:xfrm>
          <a:prstGeom prst="rect">
            <a:avLst/>
          </a:prstGeom>
        </p:spPr>
        <p:txBody>
          <a:bodyPr spcFirstLastPara="1" wrap="square" lIns="91425" tIns="91425" rIns="91425" bIns="91425" anchor="t" anchorCtr="0"/>
          <a:lstStyle>
            <a:lvl1pPr marL="457200" lvl="0" indent="-419100" rtl="0">
              <a:lnSpc>
                <a:spcPct val="130000"/>
              </a:lnSpc>
              <a:spcBef>
                <a:spcPts val="0"/>
              </a:spcBef>
              <a:spcAft>
                <a:spcPts val="0"/>
              </a:spcAft>
              <a:buSzPts val="3000"/>
              <a:buChar char="✗"/>
              <a:defRPr sz="3000" i="1"/>
            </a:lvl1pPr>
            <a:lvl2pPr marL="914400" lvl="1" indent="-419100" rtl="0">
              <a:lnSpc>
                <a:spcPct val="130000"/>
              </a:lnSpc>
              <a:spcBef>
                <a:spcPts val="0"/>
              </a:spcBef>
              <a:spcAft>
                <a:spcPts val="0"/>
              </a:spcAft>
              <a:buSzPts val="3000"/>
              <a:buChar char="✗"/>
              <a:defRPr sz="3000" i="1"/>
            </a:lvl2pPr>
            <a:lvl3pPr marL="1371600" lvl="2" indent="-419100" rtl="0">
              <a:lnSpc>
                <a:spcPct val="130000"/>
              </a:lnSpc>
              <a:spcBef>
                <a:spcPts val="0"/>
              </a:spcBef>
              <a:spcAft>
                <a:spcPts val="0"/>
              </a:spcAft>
              <a:buSzPts val="3000"/>
              <a:buChar char="✗"/>
              <a:defRPr sz="3000" i="1"/>
            </a:lvl3pPr>
            <a:lvl4pPr marL="1828800" lvl="3" indent="-419100" rtl="0">
              <a:lnSpc>
                <a:spcPct val="130000"/>
              </a:lnSpc>
              <a:spcBef>
                <a:spcPts val="0"/>
              </a:spcBef>
              <a:spcAft>
                <a:spcPts val="0"/>
              </a:spcAft>
              <a:buSzPts val="3000"/>
              <a:buChar char="✗"/>
              <a:defRPr sz="3000" i="1"/>
            </a:lvl4pPr>
            <a:lvl5pPr marL="2286000" lvl="4" indent="-419100" rtl="0">
              <a:lnSpc>
                <a:spcPct val="130000"/>
              </a:lnSpc>
              <a:spcBef>
                <a:spcPts val="0"/>
              </a:spcBef>
              <a:spcAft>
                <a:spcPts val="0"/>
              </a:spcAft>
              <a:buSzPts val="3000"/>
              <a:buChar char="✗"/>
              <a:defRPr sz="3000" i="1"/>
            </a:lvl5pPr>
            <a:lvl6pPr marL="2743200" lvl="5" indent="-419100" rtl="0">
              <a:lnSpc>
                <a:spcPct val="130000"/>
              </a:lnSpc>
              <a:spcBef>
                <a:spcPts val="0"/>
              </a:spcBef>
              <a:spcAft>
                <a:spcPts val="0"/>
              </a:spcAft>
              <a:buSzPts val="3000"/>
              <a:buChar char="✗"/>
              <a:defRPr sz="3000" i="1"/>
            </a:lvl6pPr>
            <a:lvl7pPr marL="3200400" lvl="6" indent="-419100" rtl="0">
              <a:lnSpc>
                <a:spcPct val="130000"/>
              </a:lnSpc>
              <a:spcBef>
                <a:spcPts val="0"/>
              </a:spcBef>
              <a:spcAft>
                <a:spcPts val="0"/>
              </a:spcAft>
              <a:buSzPts val="3000"/>
              <a:buChar char="✗"/>
              <a:defRPr sz="3000" i="1"/>
            </a:lvl7pPr>
            <a:lvl8pPr marL="3657600" lvl="7" indent="-419100" rtl="0">
              <a:lnSpc>
                <a:spcPct val="130000"/>
              </a:lnSpc>
              <a:spcBef>
                <a:spcPts val="0"/>
              </a:spcBef>
              <a:spcAft>
                <a:spcPts val="0"/>
              </a:spcAft>
              <a:buSzPts val="3000"/>
              <a:buChar char="✗"/>
              <a:defRPr sz="3000" i="1"/>
            </a:lvl8pPr>
            <a:lvl9pPr marL="4114800" lvl="8" indent="-419100">
              <a:lnSpc>
                <a:spcPct val="130000"/>
              </a:lnSpc>
              <a:spcBef>
                <a:spcPts val="0"/>
              </a:spcBef>
              <a:spcAft>
                <a:spcPts val="0"/>
              </a:spcAft>
              <a:buSzPts val="3000"/>
              <a:buChar char="✗"/>
              <a:defRPr sz="3000" i="1"/>
            </a:lvl9pPr>
          </a:lstStyle>
          <a:p>
            <a:endParaRPr/>
          </a:p>
        </p:txBody>
      </p:sp>
      <p:sp>
        <p:nvSpPr>
          <p:cNvPr id="16" name="Shape 16"/>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55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7" name="Picture Placeholder 2"/>
          <p:cNvSpPr>
            <a:spLocks noGrp="1"/>
          </p:cNvSpPr>
          <p:nvPr>
            <p:ph type="pic" sz="quarter" idx="12" hasCustomPrompt="1"/>
          </p:nvPr>
        </p:nvSpPr>
        <p:spPr>
          <a:xfrm>
            <a:off x="4207009" y="1373519"/>
            <a:ext cx="2097741" cy="1582913"/>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685801" y="1373519"/>
            <a:ext cx="3484709" cy="3006381"/>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0" name="Picture Placeholder 2"/>
          <p:cNvSpPr>
            <a:spLocks noGrp="1"/>
          </p:cNvSpPr>
          <p:nvPr>
            <p:ph type="pic" sz="quarter" idx="15" hasCustomPrompt="1"/>
          </p:nvPr>
        </p:nvSpPr>
        <p:spPr>
          <a:xfrm>
            <a:off x="6341249" y="1373519"/>
            <a:ext cx="2116950" cy="1582913"/>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2" name="Picture Placeholder 2"/>
          <p:cNvSpPr>
            <a:spLocks noGrp="1"/>
          </p:cNvSpPr>
          <p:nvPr>
            <p:ph type="pic" sz="quarter" idx="17" hasCustomPrompt="1"/>
          </p:nvPr>
        </p:nvSpPr>
        <p:spPr>
          <a:xfrm>
            <a:off x="4207009" y="2992929"/>
            <a:ext cx="4251191" cy="1386971"/>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890334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6_Title Slide">
    <p:spTree>
      <p:nvGrpSpPr>
        <p:cNvPr id="1" name=""/>
        <p:cNvGrpSpPr/>
        <p:nvPr/>
      </p:nvGrpSpPr>
      <p:grpSpPr>
        <a:xfrm>
          <a:off x="0" y="0"/>
          <a:ext cx="0" cy="0"/>
          <a:chOff x="0" y="0"/>
          <a:chExt cx="0" cy="0"/>
        </a:xfrm>
      </p:grpSpPr>
      <p:sp>
        <p:nvSpPr>
          <p:cNvPr id="8" name="Picture Placeholder 2"/>
          <p:cNvSpPr>
            <a:spLocks noGrp="1"/>
          </p:cNvSpPr>
          <p:nvPr>
            <p:ph type="pic" sz="quarter" idx="13" hasCustomPrompt="1"/>
          </p:nvPr>
        </p:nvSpPr>
        <p:spPr>
          <a:xfrm>
            <a:off x="4256709" y="0"/>
            <a:ext cx="1900369" cy="3843938"/>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4" name="Picture Placeholder 2"/>
          <p:cNvSpPr>
            <a:spLocks noGrp="1"/>
          </p:cNvSpPr>
          <p:nvPr>
            <p:ph type="pic" sz="quarter" idx="14" hasCustomPrompt="1"/>
          </p:nvPr>
        </p:nvSpPr>
        <p:spPr>
          <a:xfrm>
            <a:off x="6244952" y="1746196"/>
            <a:ext cx="1900369" cy="3397304"/>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5" name="Picture Placeholder 2"/>
          <p:cNvSpPr>
            <a:spLocks noGrp="1"/>
          </p:cNvSpPr>
          <p:nvPr>
            <p:ph type="pic" sz="quarter" idx="15" hasCustomPrompt="1"/>
          </p:nvPr>
        </p:nvSpPr>
        <p:spPr>
          <a:xfrm>
            <a:off x="6244952" y="0"/>
            <a:ext cx="1900369" cy="1653989"/>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6" name="Picture Placeholder 2"/>
          <p:cNvSpPr>
            <a:spLocks noGrp="1"/>
          </p:cNvSpPr>
          <p:nvPr>
            <p:ph type="pic" sz="quarter" idx="16" hasCustomPrompt="1"/>
          </p:nvPr>
        </p:nvSpPr>
        <p:spPr>
          <a:xfrm>
            <a:off x="4256708" y="3918857"/>
            <a:ext cx="1900369" cy="1224642"/>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12329071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57_Title Slide">
    <p:spTree>
      <p:nvGrpSpPr>
        <p:cNvPr id="1" name=""/>
        <p:cNvGrpSpPr/>
        <p:nvPr/>
      </p:nvGrpSpPr>
      <p:grpSpPr>
        <a:xfrm>
          <a:off x="0" y="0"/>
          <a:ext cx="0" cy="0"/>
          <a:chOff x="0" y="0"/>
          <a:chExt cx="0" cy="0"/>
        </a:xfrm>
      </p:grpSpPr>
      <p:sp>
        <p:nvSpPr>
          <p:cNvPr id="8" name="Picture Placeholder 2"/>
          <p:cNvSpPr>
            <a:spLocks noGrp="1"/>
          </p:cNvSpPr>
          <p:nvPr>
            <p:ph type="pic" sz="quarter" idx="13" hasCustomPrompt="1"/>
          </p:nvPr>
        </p:nvSpPr>
        <p:spPr>
          <a:xfrm>
            <a:off x="1043109" y="1"/>
            <a:ext cx="2791470" cy="3290687"/>
          </a:xfrm>
          <a:prstGeom prst="parallelogram">
            <a:avLst>
              <a:gd name="adj" fmla="val 41516"/>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0" name="Picture Placeholder 2"/>
          <p:cNvSpPr>
            <a:spLocks noGrp="1"/>
          </p:cNvSpPr>
          <p:nvPr>
            <p:ph type="pic" sz="quarter" idx="14" hasCustomPrompt="1"/>
          </p:nvPr>
        </p:nvSpPr>
        <p:spPr>
          <a:xfrm>
            <a:off x="2103506" y="1852813"/>
            <a:ext cx="2791470" cy="3290687"/>
          </a:xfrm>
          <a:prstGeom prst="parallelogram">
            <a:avLst>
              <a:gd name="adj" fmla="val 41516"/>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1" name="Picture Placeholder 2"/>
          <p:cNvSpPr>
            <a:spLocks noGrp="1"/>
          </p:cNvSpPr>
          <p:nvPr>
            <p:ph type="pic" sz="quarter" idx="15" hasCustomPrompt="1"/>
          </p:nvPr>
        </p:nvSpPr>
        <p:spPr>
          <a:xfrm>
            <a:off x="4472109" y="1"/>
            <a:ext cx="2791470" cy="3290687"/>
          </a:xfrm>
          <a:prstGeom prst="parallelogram">
            <a:avLst>
              <a:gd name="adj" fmla="val 41516"/>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2" name="Picture Placeholder 2"/>
          <p:cNvSpPr>
            <a:spLocks noGrp="1"/>
          </p:cNvSpPr>
          <p:nvPr>
            <p:ph type="pic" sz="quarter" idx="16" hasCustomPrompt="1"/>
          </p:nvPr>
        </p:nvSpPr>
        <p:spPr>
          <a:xfrm>
            <a:off x="5532506" y="1852813"/>
            <a:ext cx="2791470" cy="3290687"/>
          </a:xfrm>
          <a:prstGeom prst="parallelogram">
            <a:avLst>
              <a:gd name="adj" fmla="val 41516"/>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154547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58_Title Slide">
    <p:spTree>
      <p:nvGrpSpPr>
        <p:cNvPr id="1" name=""/>
        <p:cNvGrpSpPr/>
        <p:nvPr/>
      </p:nvGrpSpPr>
      <p:grpSpPr>
        <a:xfrm>
          <a:off x="0" y="0"/>
          <a:ext cx="0" cy="0"/>
          <a:chOff x="0" y="0"/>
          <a:chExt cx="0" cy="0"/>
        </a:xfrm>
      </p:grpSpPr>
      <p:sp>
        <p:nvSpPr>
          <p:cNvPr id="18" name="Picture Placeholder 17"/>
          <p:cNvSpPr>
            <a:spLocks noGrp="1"/>
          </p:cNvSpPr>
          <p:nvPr>
            <p:ph type="pic" sz="quarter" idx="21" hasCustomPrompt="1"/>
          </p:nvPr>
        </p:nvSpPr>
        <p:spPr>
          <a:xfrm>
            <a:off x="3377134" y="-363071"/>
            <a:ext cx="5287574" cy="5601660"/>
          </a:xfrm>
          <a:custGeom>
            <a:avLst/>
            <a:gdLst>
              <a:gd name="connsiteX0" fmla="*/ 2734512 w 7050098"/>
              <a:gd name="connsiteY0" fmla="*/ 2159214 h 7468880"/>
              <a:gd name="connsiteX1" fmla="*/ 3265712 w 7050098"/>
              <a:gd name="connsiteY1" fmla="*/ 2159214 h 7468880"/>
              <a:gd name="connsiteX2" fmla="*/ 1545492 w 7050098"/>
              <a:gd name="connsiteY2" fmla="*/ 7322884 h 7468880"/>
              <a:gd name="connsiteX3" fmla="*/ 1014292 w 7050098"/>
              <a:gd name="connsiteY3" fmla="*/ 7322884 h 7468880"/>
              <a:gd name="connsiteX4" fmla="*/ 4935986 w 7050098"/>
              <a:gd name="connsiteY4" fmla="*/ 1828799 h 7468880"/>
              <a:gd name="connsiteX5" fmla="*/ 5467186 w 7050098"/>
              <a:gd name="connsiteY5" fmla="*/ 1828799 h 7468880"/>
              <a:gd name="connsiteX6" fmla="*/ 3746966 w 7050098"/>
              <a:gd name="connsiteY6" fmla="*/ 6992470 h 7468880"/>
              <a:gd name="connsiteX7" fmla="*/ 3215766 w 7050098"/>
              <a:gd name="connsiteY7" fmla="*/ 6992470 h 7468880"/>
              <a:gd name="connsiteX8" fmla="*/ 1720220 w 7050098"/>
              <a:gd name="connsiteY8" fmla="*/ 1575228 h 7468880"/>
              <a:gd name="connsiteX9" fmla="*/ 2251420 w 7050098"/>
              <a:gd name="connsiteY9" fmla="*/ 1575228 h 7468880"/>
              <a:gd name="connsiteX10" fmla="*/ 531200 w 7050098"/>
              <a:gd name="connsiteY10" fmla="*/ 6738898 h 7468880"/>
              <a:gd name="connsiteX11" fmla="*/ 0 w 7050098"/>
              <a:gd name="connsiteY11" fmla="*/ 6738898 h 7468880"/>
              <a:gd name="connsiteX12" fmla="*/ 4809210 w 7050098"/>
              <a:gd name="connsiteY12" fmla="*/ 1267865 h 7468880"/>
              <a:gd name="connsiteX13" fmla="*/ 5040724 w 7050098"/>
              <a:gd name="connsiteY13" fmla="*/ 1267865 h 7468880"/>
              <a:gd name="connsiteX14" fmla="*/ 3020818 w 7050098"/>
              <a:gd name="connsiteY14" fmla="*/ 7468880 h 7468880"/>
              <a:gd name="connsiteX15" fmla="*/ 2789304 w 7050098"/>
              <a:gd name="connsiteY15" fmla="*/ 7468880 h 7468880"/>
              <a:gd name="connsiteX16" fmla="*/ 4255957 w 7050098"/>
              <a:gd name="connsiteY16" fmla="*/ 1121869 h 7468880"/>
              <a:gd name="connsiteX17" fmla="*/ 4487471 w 7050098"/>
              <a:gd name="connsiteY17" fmla="*/ 1121869 h 7468880"/>
              <a:gd name="connsiteX18" fmla="*/ 2467565 w 7050098"/>
              <a:gd name="connsiteY18" fmla="*/ 7322884 h 7468880"/>
              <a:gd name="connsiteX19" fmla="*/ 2236051 w 7050098"/>
              <a:gd name="connsiteY19" fmla="*/ 7322884 h 7468880"/>
              <a:gd name="connsiteX20" fmla="*/ 5818294 w 7050098"/>
              <a:gd name="connsiteY20" fmla="*/ 1037345 h 7468880"/>
              <a:gd name="connsiteX21" fmla="*/ 7050098 w 7050098"/>
              <a:gd name="connsiteY21" fmla="*/ 1037345 h 7468880"/>
              <a:gd name="connsiteX22" fmla="*/ 5308182 w 7050098"/>
              <a:gd name="connsiteY22" fmla="*/ 6201015 h 7468880"/>
              <a:gd name="connsiteX23" fmla="*/ 4076378 w 7050098"/>
              <a:gd name="connsiteY23" fmla="*/ 6201015 h 7468880"/>
              <a:gd name="connsiteX24" fmla="*/ 3794908 w 7050098"/>
              <a:gd name="connsiteY24" fmla="*/ 791456 h 7468880"/>
              <a:gd name="connsiteX25" fmla="*/ 4326108 w 7050098"/>
              <a:gd name="connsiteY25" fmla="*/ 791456 h 7468880"/>
              <a:gd name="connsiteX26" fmla="*/ 2605888 w 7050098"/>
              <a:gd name="connsiteY26" fmla="*/ 5955126 h 7468880"/>
              <a:gd name="connsiteX27" fmla="*/ 2074688 w 7050098"/>
              <a:gd name="connsiteY27" fmla="*/ 5955126 h 7468880"/>
              <a:gd name="connsiteX28" fmla="*/ 2603884 w 7050098"/>
              <a:gd name="connsiteY28" fmla="*/ 729984 h 7468880"/>
              <a:gd name="connsiteX29" fmla="*/ 3135084 w 7050098"/>
              <a:gd name="connsiteY29" fmla="*/ 729984 h 7468880"/>
              <a:gd name="connsiteX30" fmla="*/ 1414864 w 7050098"/>
              <a:gd name="connsiteY30" fmla="*/ 5893654 h 7468880"/>
              <a:gd name="connsiteX31" fmla="*/ 883664 w 7050098"/>
              <a:gd name="connsiteY31" fmla="*/ 5893654 h 7468880"/>
              <a:gd name="connsiteX32" fmla="*/ 4912944 w 7050098"/>
              <a:gd name="connsiteY32" fmla="*/ 0 h 7468880"/>
              <a:gd name="connsiteX33" fmla="*/ 5144458 w 7050098"/>
              <a:gd name="connsiteY33" fmla="*/ 0 h 7468880"/>
              <a:gd name="connsiteX34" fmla="*/ 3124552 w 7050098"/>
              <a:gd name="connsiteY34" fmla="*/ 6201015 h 7468880"/>
              <a:gd name="connsiteX35" fmla="*/ 2893038 w 7050098"/>
              <a:gd name="connsiteY35" fmla="*/ 6201015 h 7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050098" h="7468880">
                <a:moveTo>
                  <a:pt x="2734512" y="2159214"/>
                </a:moveTo>
                <a:lnTo>
                  <a:pt x="3265712" y="2159214"/>
                </a:lnTo>
                <a:lnTo>
                  <a:pt x="1545492" y="7322884"/>
                </a:lnTo>
                <a:lnTo>
                  <a:pt x="1014292" y="7322884"/>
                </a:lnTo>
                <a:close/>
                <a:moveTo>
                  <a:pt x="4935986" y="1828799"/>
                </a:moveTo>
                <a:lnTo>
                  <a:pt x="5467186" y="1828799"/>
                </a:lnTo>
                <a:lnTo>
                  <a:pt x="3746966" y="6992470"/>
                </a:lnTo>
                <a:lnTo>
                  <a:pt x="3215766" y="6992470"/>
                </a:lnTo>
                <a:close/>
                <a:moveTo>
                  <a:pt x="1720220" y="1575228"/>
                </a:moveTo>
                <a:lnTo>
                  <a:pt x="2251420" y="1575228"/>
                </a:lnTo>
                <a:lnTo>
                  <a:pt x="531200" y="6738898"/>
                </a:lnTo>
                <a:lnTo>
                  <a:pt x="0" y="6738898"/>
                </a:lnTo>
                <a:close/>
                <a:moveTo>
                  <a:pt x="4809210" y="1267865"/>
                </a:moveTo>
                <a:lnTo>
                  <a:pt x="5040724" y="1267865"/>
                </a:lnTo>
                <a:lnTo>
                  <a:pt x="3020818" y="7468880"/>
                </a:lnTo>
                <a:lnTo>
                  <a:pt x="2789304" y="7468880"/>
                </a:lnTo>
                <a:close/>
                <a:moveTo>
                  <a:pt x="4255957" y="1121869"/>
                </a:moveTo>
                <a:lnTo>
                  <a:pt x="4487471" y="1121869"/>
                </a:lnTo>
                <a:lnTo>
                  <a:pt x="2467565" y="7322884"/>
                </a:lnTo>
                <a:lnTo>
                  <a:pt x="2236051" y="7322884"/>
                </a:lnTo>
                <a:close/>
                <a:moveTo>
                  <a:pt x="5818294" y="1037345"/>
                </a:moveTo>
                <a:lnTo>
                  <a:pt x="7050098" y="1037345"/>
                </a:lnTo>
                <a:lnTo>
                  <a:pt x="5308182" y="6201015"/>
                </a:lnTo>
                <a:lnTo>
                  <a:pt x="4076378" y="6201015"/>
                </a:lnTo>
                <a:close/>
                <a:moveTo>
                  <a:pt x="3794908" y="791456"/>
                </a:moveTo>
                <a:lnTo>
                  <a:pt x="4326108" y="791456"/>
                </a:lnTo>
                <a:lnTo>
                  <a:pt x="2605888" y="5955126"/>
                </a:lnTo>
                <a:lnTo>
                  <a:pt x="2074688" y="5955126"/>
                </a:lnTo>
                <a:close/>
                <a:moveTo>
                  <a:pt x="2603884" y="729984"/>
                </a:moveTo>
                <a:lnTo>
                  <a:pt x="3135084" y="729984"/>
                </a:lnTo>
                <a:lnTo>
                  <a:pt x="1414864" y="5893654"/>
                </a:lnTo>
                <a:lnTo>
                  <a:pt x="883664" y="5893654"/>
                </a:lnTo>
                <a:close/>
                <a:moveTo>
                  <a:pt x="4912944" y="0"/>
                </a:moveTo>
                <a:lnTo>
                  <a:pt x="5144458" y="0"/>
                </a:lnTo>
                <a:lnTo>
                  <a:pt x="3124552" y="6201015"/>
                </a:lnTo>
                <a:lnTo>
                  <a:pt x="2893038" y="6201015"/>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855732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2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9" name="Picture Placeholder 2"/>
          <p:cNvSpPr>
            <a:spLocks noGrp="1"/>
          </p:cNvSpPr>
          <p:nvPr>
            <p:ph type="pic" sz="quarter" idx="11" hasCustomPrompt="1"/>
          </p:nvPr>
        </p:nvSpPr>
        <p:spPr>
          <a:xfrm>
            <a:off x="961483" y="1851849"/>
            <a:ext cx="3224516" cy="1996994"/>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2369339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77_Title Slide">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0" y="526354"/>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1" name="Picture Placeholder 2"/>
          <p:cNvSpPr>
            <a:spLocks noGrp="1"/>
          </p:cNvSpPr>
          <p:nvPr>
            <p:ph type="pic" sz="quarter" idx="12" hasCustomPrompt="1"/>
          </p:nvPr>
        </p:nvSpPr>
        <p:spPr>
          <a:xfrm>
            <a:off x="1371600" y="1892191"/>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2" name="Picture Placeholder 2"/>
          <p:cNvSpPr>
            <a:spLocks noGrp="1"/>
          </p:cNvSpPr>
          <p:nvPr>
            <p:ph type="pic" sz="quarter" idx="13" hasCustomPrompt="1"/>
          </p:nvPr>
        </p:nvSpPr>
        <p:spPr>
          <a:xfrm>
            <a:off x="2743200" y="3263791"/>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3" name="Picture Placeholder 2"/>
          <p:cNvSpPr>
            <a:spLocks noGrp="1"/>
          </p:cNvSpPr>
          <p:nvPr>
            <p:ph type="pic" sz="quarter" idx="14" hasCustomPrompt="1"/>
          </p:nvPr>
        </p:nvSpPr>
        <p:spPr>
          <a:xfrm>
            <a:off x="4114800" y="526354"/>
            <a:ext cx="1371600" cy="13716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292183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4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933610" y="1561781"/>
            <a:ext cx="2230292" cy="1590594"/>
          </a:xfrm>
          <a:prstGeom prst="downArrowCallout">
            <a:avLst>
              <a:gd name="adj1" fmla="val 5805"/>
              <a:gd name="adj2" fmla="val 9211"/>
              <a:gd name="adj3" fmla="val 13335"/>
              <a:gd name="adj4" fmla="val 82482"/>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9" name="Picture Placeholder 2"/>
          <p:cNvSpPr>
            <a:spLocks noGrp="1"/>
          </p:cNvSpPr>
          <p:nvPr>
            <p:ph type="pic" sz="quarter" idx="12" hasCustomPrompt="1"/>
          </p:nvPr>
        </p:nvSpPr>
        <p:spPr>
          <a:xfrm>
            <a:off x="3456854" y="1561781"/>
            <a:ext cx="2230292" cy="1590594"/>
          </a:xfrm>
          <a:prstGeom prst="downArrowCallout">
            <a:avLst>
              <a:gd name="adj1" fmla="val 5805"/>
              <a:gd name="adj2" fmla="val 9211"/>
              <a:gd name="adj3" fmla="val 13335"/>
              <a:gd name="adj4" fmla="val 82482"/>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0" name="Picture Placeholder 2"/>
          <p:cNvSpPr>
            <a:spLocks noGrp="1"/>
          </p:cNvSpPr>
          <p:nvPr>
            <p:ph type="pic" sz="quarter" idx="13" hasCustomPrompt="1"/>
          </p:nvPr>
        </p:nvSpPr>
        <p:spPr>
          <a:xfrm>
            <a:off x="5980098" y="1561781"/>
            <a:ext cx="2230292" cy="1590594"/>
          </a:xfrm>
          <a:prstGeom prst="downArrowCallout">
            <a:avLst>
              <a:gd name="adj1" fmla="val 5805"/>
              <a:gd name="adj2" fmla="val 9211"/>
              <a:gd name="adj3" fmla="val 13335"/>
              <a:gd name="adj4" fmla="val 82482"/>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522383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965306" y="3394811"/>
            <a:ext cx="593592" cy="593592"/>
          </a:xfrm>
          <a:prstGeom prst="ellipse">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350" baseline="0">
                <a:latin typeface="Bebas Neue Regular" panose="00000500000000000000" pitchFamily="2" charset="0"/>
              </a:defRPr>
            </a:lvl1pPr>
          </a:lstStyle>
          <a:p>
            <a:r>
              <a:rPr lang="en-US" dirty="0"/>
              <a:t>Insert Image</a:t>
            </a:r>
          </a:p>
        </p:txBody>
      </p:sp>
      <p:sp>
        <p:nvSpPr>
          <p:cNvPr id="7" name="Picture Placeholder 2"/>
          <p:cNvSpPr>
            <a:spLocks noGrp="1"/>
          </p:cNvSpPr>
          <p:nvPr>
            <p:ph type="pic" sz="quarter" idx="13" hasCustomPrompt="1"/>
          </p:nvPr>
        </p:nvSpPr>
        <p:spPr>
          <a:xfrm>
            <a:off x="3525886" y="3394811"/>
            <a:ext cx="593592" cy="593592"/>
          </a:xfrm>
          <a:prstGeom prst="ellipse">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350" baseline="0">
                <a:latin typeface="Bebas Neue Regular" panose="00000500000000000000" pitchFamily="2" charset="0"/>
              </a:defRPr>
            </a:lvl1pPr>
          </a:lstStyle>
          <a:p>
            <a:r>
              <a:rPr lang="en-US" dirty="0"/>
              <a:t>Insert Image</a:t>
            </a:r>
          </a:p>
        </p:txBody>
      </p:sp>
      <p:sp>
        <p:nvSpPr>
          <p:cNvPr id="8" name="Picture Placeholder 2"/>
          <p:cNvSpPr>
            <a:spLocks noGrp="1"/>
          </p:cNvSpPr>
          <p:nvPr>
            <p:ph type="pic" sz="quarter" idx="14" hasCustomPrompt="1"/>
          </p:nvPr>
        </p:nvSpPr>
        <p:spPr>
          <a:xfrm>
            <a:off x="6020900" y="3394811"/>
            <a:ext cx="593592" cy="593592"/>
          </a:xfrm>
          <a:prstGeom prst="ellipse">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350" baseline="0">
                <a:latin typeface="Bebas Neue Regular" panose="00000500000000000000" pitchFamily="2" charset="0"/>
              </a:defRPr>
            </a:lvl1pPr>
          </a:lstStyle>
          <a:p>
            <a:r>
              <a:rPr lang="en-US" dirty="0"/>
              <a:t>Insert Image</a:t>
            </a:r>
          </a:p>
        </p:txBody>
      </p:sp>
      <p:sp>
        <p:nvSpPr>
          <p:cNvPr id="9" name="Oval Callout 8"/>
          <p:cNvSpPr/>
          <p:nvPr userDrawn="1"/>
        </p:nvSpPr>
        <p:spPr>
          <a:xfrm>
            <a:off x="1020056" y="1610309"/>
            <a:ext cx="2083334" cy="1475334"/>
          </a:xfrm>
          <a:prstGeom prst="wedgeEllipseCallout">
            <a:avLst>
              <a:gd name="adj1" fmla="val -35387"/>
              <a:gd name="adj2" fmla="val 644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Oval Callout 14"/>
          <p:cNvSpPr/>
          <p:nvPr userDrawn="1"/>
        </p:nvSpPr>
        <p:spPr>
          <a:xfrm>
            <a:off x="3585689" y="1610309"/>
            <a:ext cx="2083334" cy="1475334"/>
          </a:xfrm>
          <a:prstGeom prst="wedgeEllipseCallout">
            <a:avLst>
              <a:gd name="adj1" fmla="val -35387"/>
              <a:gd name="adj2" fmla="val 644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Oval Callout 15"/>
          <p:cNvSpPr/>
          <p:nvPr userDrawn="1"/>
        </p:nvSpPr>
        <p:spPr>
          <a:xfrm>
            <a:off x="6091519" y="1610309"/>
            <a:ext cx="2083334" cy="1475334"/>
          </a:xfrm>
          <a:prstGeom prst="wedgeEllipseCallout">
            <a:avLst>
              <a:gd name="adj1" fmla="val -35387"/>
              <a:gd name="adj2" fmla="val 644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7637076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965306" y="3394811"/>
            <a:ext cx="593592" cy="593592"/>
          </a:xfrm>
          <a:prstGeom prst="roundRect">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350" baseline="0">
                <a:latin typeface="Bebas Neue Regular" panose="00000500000000000000" pitchFamily="2" charset="0"/>
              </a:defRPr>
            </a:lvl1pPr>
          </a:lstStyle>
          <a:p>
            <a:r>
              <a:rPr lang="en-US" dirty="0"/>
              <a:t>Insert Image</a:t>
            </a:r>
          </a:p>
        </p:txBody>
      </p:sp>
      <p:sp>
        <p:nvSpPr>
          <p:cNvPr id="7" name="Picture Placeholder 2"/>
          <p:cNvSpPr>
            <a:spLocks noGrp="1"/>
          </p:cNvSpPr>
          <p:nvPr>
            <p:ph type="pic" sz="quarter" idx="13" hasCustomPrompt="1"/>
          </p:nvPr>
        </p:nvSpPr>
        <p:spPr>
          <a:xfrm>
            <a:off x="3493103" y="3394811"/>
            <a:ext cx="593592" cy="593592"/>
          </a:xfrm>
          <a:prstGeom prst="roundRect">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350" baseline="0">
                <a:latin typeface="Bebas Neue Regular" panose="00000500000000000000" pitchFamily="2" charset="0"/>
              </a:defRPr>
            </a:lvl1pPr>
          </a:lstStyle>
          <a:p>
            <a:r>
              <a:rPr lang="en-US" dirty="0"/>
              <a:t>Insert Image</a:t>
            </a:r>
          </a:p>
        </p:txBody>
      </p:sp>
      <p:sp>
        <p:nvSpPr>
          <p:cNvPr id="8" name="Picture Placeholder 2"/>
          <p:cNvSpPr>
            <a:spLocks noGrp="1"/>
          </p:cNvSpPr>
          <p:nvPr>
            <p:ph type="pic" sz="quarter" idx="14" hasCustomPrompt="1"/>
          </p:nvPr>
        </p:nvSpPr>
        <p:spPr>
          <a:xfrm>
            <a:off x="6020900" y="3394811"/>
            <a:ext cx="593592" cy="593592"/>
          </a:xfrm>
          <a:prstGeom prst="roundRect">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350" baseline="0">
                <a:latin typeface="Bebas Neue Regular" panose="00000500000000000000" pitchFamily="2" charset="0"/>
              </a:defRPr>
            </a:lvl1pPr>
          </a:lstStyle>
          <a:p>
            <a:r>
              <a:rPr lang="en-US" dirty="0"/>
              <a:t>Insert Image</a:t>
            </a:r>
          </a:p>
        </p:txBody>
      </p:sp>
    </p:spTree>
    <p:extLst>
      <p:ext uri="{BB962C8B-B14F-4D97-AF65-F5344CB8AC3E}">
        <p14:creationId xmlns:p14="http://schemas.microsoft.com/office/powerpoint/2010/main" val="15201136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9_Title Slide">
    <p:spTree>
      <p:nvGrpSpPr>
        <p:cNvPr id="1" name=""/>
        <p:cNvGrpSpPr/>
        <p:nvPr/>
      </p:nvGrpSpPr>
      <p:grpSpPr>
        <a:xfrm>
          <a:off x="0" y="0"/>
          <a:ext cx="0" cy="0"/>
          <a:chOff x="0" y="0"/>
          <a:chExt cx="0" cy="0"/>
        </a:xfrm>
      </p:grpSpPr>
      <p:sp>
        <p:nvSpPr>
          <p:cNvPr id="7" name="Round Diagonal Corner Rectangle 6"/>
          <p:cNvSpPr/>
          <p:nvPr userDrawn="1"/>
        </p:nvSpPr>
        <p:spPr>
          <a:xfrm>
            <a:off x="893270" y="1483523"/>
            <a:ext cx="3532734" cy="1409516"/>
          </a:xfrm>
          <a:prstGeom prst="round2DiagRect">
            <a:avLst>
              <a:gd name="adj1" fmla="val 37519"/>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893270" y="1483522"/>
            <a:ext cx="1492623" cy="1409516"/>
          </a:xfrm>
          <a:prstGeom prst="round2DiagRect">
            <a:avLst>
              <a:gd name="adj1" fmla="val 36293"/>
              <a:gd name="adj2" fmla="val 0"/>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8" name="Round Diagonal Corner Rectangle 7"/>
          <p:cNvSpPr/>
          <p:nvPr userDrawn="1"/>
        </p:nvSpPr>
        <p:spPr>
          <a:xfrm>
            <a:off x="4650762" y="1483523"/>
            <a:ext cx="3532734" cy="1409516"/>
          </a:xfrm>
          <a:prstGeom prst="round2DiagRect">
            <a:avLst>
              <a:gd name="adj1" fmla="val 37519"/>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Picture Placeholder 2"/>
          <p:cNvSpPr>
            <a:spLocks noGrp="1"/>
          </p:cNvSpPr>
          <p:nvPr>
            <p:ph type="pic" sz="quarter" idx="12" hasCustomPrompt="1"/>
          </p:nvPr>
        </p:nvSpPr>
        <p:spPr>
          <a:xfrm>
            <a:off x="4650762" y="1483522"/>
            <a:ext cx="1492623" cy="1409516"/>
          </a:xfrm>
          <a:prstGeom prst="round2DiagRect">
            <a:avLst>
              <a:gd name="adj1" fmla="val 36293"/>
              <a:gd name="adj2" fmla="val 0"/>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0" name="Round Diagonal Corner Rectangle 9"/>
          <p:cNvSpPr/>
          <p:nvPr userDrawn="1"/>
        </p:nvSpPr>
        <p:spPr>
          <a:xfrm>
            <a:off x="893270" y="3097170"/>
            <a:ext cx="3532734" cy="1409516"/>
          </a:xfrm>
          <a:prstGeom prst="round2DiagRect">
            <a:avLst>
              <a:gd name="adj1" fmla="val 37519"/>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Picture Placeholder 2"/>
          <p:cNvSpPr>
            <a:spLocks noGrp="1"/>
          </p:cNvSpPr>
          <p:nvPr>
            <p:ph type="pic" sz="quarter" idx="13" hasCustomPrompt="1"/>
          </p:nvPr>
        </p:nvSpPr>
        <p:spPr>
          <a:xfrm>
            <a:off x="893270" y="3097169"/>
            <a:ext cx="1492623" cy="1409516"/>
          </a:xfrm>
          <a:prstGeom prst="round2DiagRect">
            <a:avLst>
              <a:gd name="adj1" fmla="val 36293"/>
              <a:gd name="adj2" fmla="val 0"/>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2" name="Round Diagonal Corner Rectangle 11"/>
          <p:cNvSpPr/>
          <p:nvPr userDrawn="1"/>
        </p:nvSpPr>
        <p:spPr>
          <a:xfrm>
            <a:off x="4650762" y="3097170"/>
            <a:ext cx="3532734" cy="1409516"/>
          </a:xfrm>
          <a:prstGeom prst="round2DiagRect">
            <a:avLst>
              <a:gd name="adj1" fmla="val 37519"/>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Picture Placeholder 2"/>
          <p:cNvSpPr>
            <a:spLocks noGrp="1"/>
          </p:cNvSpPr>
          <p:nvPr>
            <p:ph type="pic" sz="quarter" idx="14" hasCustomPrompt="1"/>
          </p:nvPr>
        </p:nvSpPr>
        <p:spPr>
          <a:xfrm>
            <a:off x="4650762" y="3097169"/>
            <a:ext cx="1492623" cy="1409516"/>
          </a:xfrm>
          <a:prstGeom prst="round2DiagRect">
            <a:avLst>
              <a:gd name="adj1" fmla="val 36293"/>
              <a:gd name="adj2" fmla="val 0"/>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427923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big postit">
  <p:cSld name="BLANK_1_2">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46"/>
        <p:cNvGrpSpPr/>
        <p:nvPr/>
      </p:nvGrpSpPr>
      <p:grpSpPr>
        <a:xfrm>
          <a:off x="0" y="0"/>
          <a:ext cx="0" cy="0"/>
          <a:chOff x="0" y="0"/>
          <a:chExt cx="0" cy="0"/>
        </a:xfrm>
      </p:grpSpPr>
      <p:sp>
        <p:nvSpPr>
          <p:cNvPr id="47" name="Shape 4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7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 y="1483522"/>
            <a:ext cx="3100508" cy="1887848"/>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8" name="Picture Placeholder 2"/>
          <p:cNvSpPr>
            <a:spLocks noGrp="1"/>
          </p:cNvSpPr>
          <p:nvPr>
            <p:ph type="pic" sz="quarter" idx="12" hasCustomPrompt="1"/>
          </p:nvPr>
        </p:nvSpPr>
        <p:spPr>
          <a:xfrm>
            <a:off x="6043492" y="1483522"/>
            <a:ext cx="3100508" cy="1887848"/>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 name="Rectangle 1"/>
          <p:cNvSpPr/>
          <p:nvPr userDrawn="1"/>
        </p:nvSpPr>
        <p:spPr>
          <a:xfrm>
            <a:off x="3100509" y="1483522"/>
            <a:ext cx="2942984" cy="18878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7573548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4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887506" y="2002195"/>
            <a:ext cx="2213002" cy="1288493"/>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7" name="Picture Placeholder 2"/>
          <p:cNvSpPr>
            <a:spLocks noGrp="1"/>
          </p:cNvSpPr>
          <p:nvPr>
            <p:ph type="pic" sz="quarter" idx="12" hasCustomPrompt="1"/>
          </p:nvPr>
        </p:nvSpPr>
        <p:spPr>
          <a:xfrm>
            <a:off x="3494314" y="2002195"/>
            <a:ext cx="2213002" cy="1288493"/>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6101122" y="2002195"/>
            <a:ext cx="2213002" cy="1288493"/>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053730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Tree>
    <p:extLst>
      <p:ext uri="{BB962C8B-B14F-4D97-AF65-F5344CB8AC3E}">
        <p14:creationId xmlns:p14="http://schemas.microsoft.com/office/powerpoint/2010/main" val="27320443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r">
              <a:buNone/>
              <a:defRPr sz="900">
                <a:solidFill>
                  <a:schemeClr val="tx1">
                    <a:alpha val="50000"/>
                  </a:schemeClr>
                </a:solidFill>
              </a:defRPr>
            </a:lvl1pPr>
          </a:lstStyle>
          <a:p>
            <a:pPr lvl="0"/>
            <a:r>
              <a:rPr lang="en-US" dirty="0"/>
              <a:t>Edit Master text style</a:t>
            </a:r>
          </a:p>
        </p:txBody>
      </p:sp>
    </p:spTree>
    <p:extLst>
      <p:ext uri="{BB962C8B-B14F-4D97-AF65-F5344CB8AC3E}">
        <p14:creationId xmlns:p14="http://schemas.microsoft.com/office/powerpoint/2010/main" val="25959624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6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158369" y="1483522"/>
            <a:ext cx="2005532" cy="2005532"/>
          </a:xfrm>
          <a:prstGeom prst="round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40355641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7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910559" y="1483523"/>
            <a:ext cx="1602121" cy="1346124"/>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7" name="Picture Placeholder 2"/>
          <p:cNvSpPr>
            <a:spLocks noGrp="1"/>
          </p:cNvSpPr>
          <p:nvPr>
            <p:ph type="pic" sz="quarter" idx="12" hasCustomPrompt="1"/>
          </p:nvPr>
        </p:nvSpPr>
        <p:spPr>
          <a:xfrm>
            <a:off x="2812357" y="1483523"/>
            <a:ext cx="1602121" cy="1346124"/>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4714155" y="1483523"/>
            <a:ext cx="1602121" cy="1346124"/>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9" name="Picture Placeholder 2"/>
          <p:cNvSpPr>
            <a:spLocks noGrp="1"/>
          </p:cNvSpPr>
          <p:nvPr>
            <p:ph type="pic" sz="quarter" idx="14" hasCustomPrompt="1"/>
          </p:nvPr>
        </p:nvSpPr>
        <p:spPr>
          <a:xfrm>
            <a:off x="6615954" y="1483523"/>
            <a:ext cx="1602121" cy="1346124"/>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1248013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5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910559" y="1483523"/>
            <a:ext cx="1602121" cy="1346124"/>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0" name="Picture Placeholder 2"/>
          <p:cNvSpPr>
            <a:spLocks noGrp="1"/>
          </p:cNvSpPr>
          <p:nvPr>
            <p:ph type="pic" sz="quarter" idx="12" hasCustomPrompt="1"/>
          </p:nvPr>
        </p:nvSpPr>
        <p:spPr>
          <a:xfrm>
            <a:off x="910559" y="3051065"/>
            <a:ext cx="1602121" cy="1346124"/>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1" name="Picture Placeholder 2"/>
          <p:cNvSpPr>
            <a:spLocks noGrp="1"/>
          </p:cNvSpPr>
          <p:nvPr>
            <p:ph type="pic" sz="quarter" idx="13" hasCustomPrompt="1"/>
          </p:nvPr>
        </p:nvSpPr>
        <p:spPr>
          <a:xfrm>
            <a:off x="4616184" y="1483523"/>
            <a:ext cx="1602121" cy="1346124"/>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2" name="Picture Placeholder 2"/>
          <p:cNvSpPr>
            <a:spLocks noGrp="1"/>
          </p:cNvSpPr>
          <p:nvPr>
            <p:ph type="pic" sz="quarter" idx="14" hasCustomPrompt="1"/>
          </p:nvPr>
        </p:nvSpPr>
        <p:spPr>
          <a:xfrm>
            <a:off x="4616184" y="3051065"/>
            <a:ext cx="1602121" cy="1346124"/>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8245239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8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910559" y="1483523"/>
            <a:ext cx="2103504" cy="1346124"/>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0" name="Picture Placeholder 2"/>
          <p:cNvSpPr>
            <a:spLocks noGrp="1"/>
          </p:cNvSpPr>
          <p:nvPr>
            <p:ph type="pic" sz="quarter" idx="12" hasCustomPrompt="1"/>
          </p:nvPr>
        </p:nvSpPr>
        <p:spPr>
          <a:xfrm>
            <a:off x="3429001" y="1483523"/>
            <a:ext cx="2103504" cy="1346124"/>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1" name="Picture Placeholder 2"/>
          <p:cNvSpPr>
            <a:spLocks noGrp="1"/>
          </p:cNvSpPr>
          <p:nvPr>
            <p:ph type="pic" sz="quarter" idx="13" hasCustomPrompt="1"/>
          </p:nvPr>
        </p:nvSpPr>
        <p:spPr>
          <a:xfrm>
            <a:off x="5947443" y="1483523"/>
            <a:ext cx="2103504" cy="1346124"/>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10715187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67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685800" y="1483523"/>
            <a:ext cx="1371600" cy="13716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 name="Rectangle 1"/>
          <p:cNvSpPr/>
          <p:nvPr userDrawn="1"/>
        </p:nvSpPr>
        <p:spPr>
          <a:xfrm>
            <a:off x="2057401" y="1483523"/>
            <a:ext cx="2506916"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2" hasCustomPrompt="1"/>
          </p:nvPr>
        </p:nvSpPr>
        <p:spPr>
          <a:xfrm>
            <a:off x="4564316" y="1483523"/>
            <a:ext cx="1371600" cy="13716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3" name="Rectangle 12"/>
          <p:cNvSpPr/>
          <p:nvPr userDrawn="1"/>
        </p:nvSpPr>
        <p:spPr>
          <a:xfrm>
            <a:off x="5935917" y="1483523"/>
            <a:ext cx="2506916"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p:cNvSpPr/>
          <p:nvPr userDrawn="1"/>
        </p:nvSpPr>
        <p:spPr>
          <a:xfrm>
            <a:off x="685800" y="3016487"/>
            <a:ext cx="2506916" cy="1371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Picture Placeholder 2"/>
          <p:cNvSpPr>
            <a:spLocks noGrp="1"/>
          </p:cNvSpPr>
          <p:nvPr>
            <p:ph type="pic" sz="quarter" idx="13" hasCustomPrompt="1"/>
          </p:nvPr>
        </p:nvSpPr>
        <p:spPr>
          <a:xfrm>
            <a:off x="3192716" y="3012682"/>
            <a:ext cx="1371600" cy="13716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8" name="Rectangle 17"/>
          <p:cNvSpPr/>
          <p:nvPr userDrawn="1"/>
        </p:nvSpPr>
        <p:spPr>
          <a:xfrm>
            <a:off x="4564315" y="3016487"/>
            <a:ext cx="2506916" cy="137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Picture Placeholder 2"/>
          <p:cNvSpPr>
            <a:spLocks noGrp="1"/>
          </p:cNvSpPr>
          <p:nvPr>
            <p:ph type="pic" sz="quarter" idx="14" hasCustomPrompt="1"/>
          </p:nvPr>
        </p:nvSpPr>
        <p:spPr>
          <a:xfrm>
            <a:off x="7071231" y="3012682"/>
            <a:ext cx="1371600" cy="13716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611095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8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3083219" y="1506575"/>
            <a:ext cx="1371600" cy="13716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5" name="Picture Placeholder 2"/>
          <p:cNvSpPr>
            <a:spLocks noGrp="1"/>
          </p:cNvSpPr>
          <p:nvPr>
            <p:ph type="pic" sz="quarter" idx="12" hasCustomPrompt="1"/>
          </p:nvPr>
        </p:nvSpPr>
        <p:spPr>
          <a:xfrm>
            <a:off x="4529738" y="1506575"/>
            <a:ext cx="1371600" cy="13716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16" name="Picture Placeholder 2"/>
          <p:cNvSpPr>
            <a:spLocks noGrp="1"/>
          </p:cNvSpPr>
          <p:nvPr>
            <p:ph type="pic" sz="quarter" idx="13" hasCustomPrompt="1"/>
          </p:nvPr>
        </p:nvSpPr>
        <p:spPr>
          <a:xfrm>
            <a:off x="3083219" y="2953094"/>
            <a:ext cx="1371600" cy="13716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0" name="Picture Placeholder 2"/>
          <p:cNvSpPr>
            <a:spLocks noGrp="1"/>
          </p:cNvSpPr>
          <p:nvPr>
            <p:ph type="pic" sz="quarter" idx="14" hasCustomPrompt="1"/>
          </p:nvPr>
        </p:nvSpPr>
        <p:spPr>
          <a:xfrm>
            <a:off x="4529738" y="2953094"/>
            <a:ext cx="1371600" cy="13716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200789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Tree>
    <p:extLst>
      <p:ext uri="{BB962C8B-B14F-4D97-AF65-F5344CB8AC3E}">
        <p14:creationId xmlns:p14="http://schemas.microsoft.com/office/powerpoint/2010/main" val="1374979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5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3175426" y="-5763"/>
            <a:ext cx="5968574" cy="5149263"/>
          </a:xfrm>
          <a:custGeom>
            <a:avLst/>
            <a:gdLst>
              <a:gd name="connsiteX0" fmla="*/ 0 w 5406998"/>
              <a:gd name="connsiteY0" fmla="*/ 0 h 6858000"/>
              <a:gd name="connsiteX1" fmla="*/ 5406998 w 5406998"/>
              <a:gd name="connsiteY1" fmla="*/ 0 h 6858000"/>
              <a:gd name="connsiteX2" fmla="*/ 5406998 w 5406998"/>
              <a:gd name="connsiteY2" fmla="*/ 6858000 h 6858000"/>
              <a:gd name="connsiteX3" fmla="*/ 0 w 5406998"/>
              <a:gd name="connsiteY3" fmla="*/ 6858000 h 6858000"/>
              <a:gd name="connsiteX4" fmla="*/ 0 w 5406998"/>
              <a:gd name="connsiteY4" fmla="*/ 0 h 6858000"/>
              <a:gd name="connsiteX0" fmla="*/ 1705855 w 5406998"/>
              <a:gd name="connsiteY0" fmla="*/ 0 h 6865684"/>
              <a:gd name="connsiteX1" fmla="*/ 5406998 w 5406998"/>
              <a:gd name="connsiteY1" fmla="*/ 7684 h 6865684"/>
              <a:gd name="connsiteX2" fmla="*/ 5406998 w 5406998"/>
              <a:gd name="connsiteY2" fmla="*/ 6865684 h 6865684"/>
              <a:gd name="connsiteX3" fmla="*/ 0 w 5406998"/>
              <a:gd name="connsiteY3" fmla="*/ 6865684 h 6865684"/>
              <a:gd name="connsiteX4" fmla="*/ 1705855 w 5406998"/>
              <a:gd name="connsiteY4" fmla="*/ 0 h 6865684"/>
              <a:gd name="connsiteX0" fmla="*/ 1705855 w 5406998"/>
              <a:gd name="connsiteY0" fmla="*/ 0 h 6865684"/>
              <a:gd name="connsiteX1" fmla="*/ 5406998 w 5406998"/>
              <a:gd name="connsiteY1" fmla="*/ 7684 h 6865684"/>
              <a:gd name="connsiteX2" fmla="*/ 5406998 w 5406998"/>
              <a:gd name="connsiteY2" fmla="*/ 6865684 h 6865684"/>
              <a:gd name="connsiteX3" fmla="*/ 0 w 5406998"/>
              <a:gd name="connsiteY3" fmla="*/ 6865684 h 6865684"/>
              <a:gd name="connsiteX4" fmla="*/ 1705855 w 5406998"/>
              <a:gd name="connsiteY4" fmla="*/ 0 h 6865684"/>
              <a:gd name="connsiteX0" fmla="*/ 2056942 w 5758085"/>
              <a:gd name="connsiteY0" fmla="*/ 0 h 6865684"/>
              <a:gd name="connsiteX1" fmla="*/ 5758085 w 5758085"/>
              <a:gd name="connsiteY1" fmla="*/ 7684 h 6865684"/>
              <a:gd name="connsiteX2" fmla="*/ 5758085 w 5758085"/>
              <a:gd name="connsiteY2" fmla="*/ 6865684 h 6865684"/>
              <a:gd name="connsiteX3" fmla="*/ 351087 w 5758085"/>
              <a:gd name="connsiteY3" fmla="*/ 6865684 h 6865684"/>
              <a:gd name="connsiteX4" fmla="*/ 696868 w 5758085"/>
              <a:gd name="connsiteY4" fmla="*/ 3957277 h 6865684"/>
              <a:gd name="connsiteX5" fmla="*/ 2056942 w 5758085"/>
              <a:gd name="connsiteY5" fmla="*/ 0 h 6865684"/>
              <a:gd name="connsiteX0" fmla="*/ 4389220 w 8090363"/>
              <a:gd name="connsiteY0" fmla="*/ 0 h 6865684"/>
              <a:gd name="connsiteX1" fmla="*/ 8090363 w 8090363"/>
              <a:gd name="connsiteY1" fmla="*/ 7684 h 6865684"/>
              <a:gd name="connsiteX2" fmla="*/ 8090363 w 8090363"/>
              <a:gd name="connsiteY2" fmla="*/ 6865684 h 6865684"/>
              <a:gd name="connsiteX3" fmla="*/ 132265 w 8090363"/>
              <a:gd name="connsiteY3" fmla="*/ 6858000 h 6865684"/>
              <a:gd name="connsiteX4" fmla="*/ 3029146 w 8090363"/>
              <a:gd name="connsiteY4" fmla="*/ 3957277 h 6865684"/>
              <a:gd name="connsiteX5" fmla="*/ 4389220 w 8090363"/>
              <a:gd name="connsiteY5" fmla="*/ 0 h 6865684"/>
              <a:gd name="connsiteX0" fmla="*/ 4373716 w 8074859"/>
              <a:gd name="connsiteY0" fmla="*/ 0 h 6865684"/>
              <a:gd name="connsiteX1" fmla="*/ 8074859 w 8074859"/>
              <a:gd name="connsiteY1" fmla="*/ 7684 h 6865684"/>
              <a:gd name="connsiteX2" fmla="*/ 8074859 w 8074859"/>
              <a:gd name="connsiteY2" fmla="*/ 6865684 h 6865684"/>
              <a:gd name="connsiteX3" fmla="*/ 116761 w 8074859"/>
              <a:gd name="connsiteY3" fmla="*/ 6858000 h 6865684"/>
              <a:gd name="connsiteX4" fmla="*/ 3551525 w 8074859"/>
              <a:gd name="connsiteY4" fmla="*/ 3388659 h 6865684"/>
              <a:gd name="connsiteX5" fmla="*/ 4373716 w 8074859"/>
              <a:gd name="connsiteY5" fmla="*/ 0 h 6865684"/>
              <a:gd name="connsiteX0" fmla="*/ 4256955 w 7958098"/>
              <a:gd name="connsiteY0" fmla="*/ 0 h 6865684"/>
              <a:gd name="connsiteX1" fmla="*/ 7958098 w 7958098"/>
              <a:gd name="connsiteY1" fmla="*/ 7684 h 6865684"/>
              <a:gd name="connsiteX2" fmla="*/ 7958098 w 7958098"/>
              <a:gd name="connsiteY2" fmla="*/ 6865684 h 6865684"/>
              <a:gd name="connsiteX3" fmla="*/ 0 w 7958098"/>
              <a:gd name="connsiteY3" fmla="*/ 6858000 h 6865684"/>
              <a:gd name="connsiteX4" fmla="*/ 3434764 w 7958098"/>
              <a:gd name="connsiteY4" fmla="*/ 3388659 h 6865684"/>
              <a:gd name="connsiteX5" fmla="*/ 4256955 w 7958098"/>
              <a:gd name="connsiteY5" fmla="*/ 0 h 686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8098" h="6865684">
                <a:moveTo>
                  <a:pt x="4256955" y="0"/>
                </a:moveTo>
                <a:lnTo>
                  <a:pt x="7958098" y="7684"/>
                </a:lnTo>
                <a:lnTo>
                  <a:pt x="7958098" y="6865684"/>
                </a:lnTo>
                <a:lnTo>
                  <a:pt x="0" y="6858000"/>
                </a:lnTo>
                <a:cubicBezTo>
                  <a:pt x="186124" y="4290893"/>
                  <a:pt x="3150455" y="4532940"/>
                  <a:pt x="3434764" y="3388659"/>
                </a:cubicBezTo>
                <a:cubicBezTo>
                  <a:pt x="3719073" y="2244378"/>
                  <a:pt x="3413419" y="658266"/>
                  <a:pt x="4256955" y="0"/>
                </a:cubicBezTo>
                <a:close/>
              </a:path>
            </a:pathLst>
          </a:cu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7007841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8_Title Slide">
    <p:spTree>
      <p:nvGrpSpPr>
        <p:cNvPr id="1" name=""/>
        <p:cNvGrpSpPr/>
        <p:nvPr/>
      </p:nvGrpSpPr>
      <p:grpSpPr>
        <a:xfrm>
          <a:off x="0" y="0"/>
          <a:ext cx="0" cy="0"/>
          <a:chOff x="0" y="0"/>
          <a:chExt cx="0" cy="0"/>
        </a:xfrm>
      </p:grpSpPr>
      <p:sp>
        <p:nvSpPr>
          <p:cNvPr id="7" name="Picture Placeholder 2"/>
          <p:cNvSpPr>
            <a:spLocks noGrp="1"/>
          </p:cNvSpPr>
          <p:nvPr>
            <p:ph type="pic" sz="quarter" idx="11" hasCustomPrompt="1"/>
          </p:nvPr>
        </p:nvSpPr>
        <p:spPr>
          <a:xfrm>
            <a:off x="5088751" y="0"/>
            <a:ext cx="4055249" cy="51435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Tree>
    <p:extLst>
      <p:ext uri="{BB962C8B-B14F-4D97-AF65-F5344CB8AC3E}">
        <p14:creationId xmlns:p14="http://schemas.microsoft.com/office/powerpoint/2010/main" val="13485730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9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10" name="Picture Placeholder 9"/>
          <p:cNvSpPr>
            <a:spLocks noGrp="1"/>
          </p:cNvSpPr>
          <p:nvPr>
            <p:ph type="pic" sz="quarter" idx="12" hasCustomPrompt="1"/>
          </p:nvPr>
        </p:nvSpPr>
        <p:spPr>
          <a:xfrm>
            <a:off x="4051407" y="0"/>
            <a:ext cx="4575841" cy="5143500"/>
          </a:xfrm>
          <a:custGeom>
            <a:avLst/>
            <a:gdLst>
              <a:gd name="connsiteX0" fmla="*/ 3752417 w 6101121"/>
              <a:gd name="connsiteY0" fmla="*/ 1340864 h 6858000"/>
              <a:gd name="connsiteX1" fmla="*/ 6101121 w 6101121"/>
              <a:gd name="connsiteY1" fmla="*/ 1340864 h 6858000"/>
              <a:gd name="connsiteX2" fmla="*/ 4446444 w 6101121"/>
              <a:gd name="connsiteY2" fmla="*/ 6858000 h 6858000"/>
              <a:gd name="connsiteX3" fmla="*/ 2097740 w 6101121"/>
              <a:gd name="connsiteY3" fmla="*/ 6858000 h 6858000"/>
              <a:gd name="connsiteX4" fmla="*/ 1654677 w 6101121"/>
              <a:gd name="connsiteY4" fmla="*/ 0 h 6858000"/>
              <a:gd name="connsiteX5" fmla="*/ 4003381 w 6101121"/>
              <a:gd name="connsiteY5" fmla="*/ 0 h 6858000"/>
              <a:gd name="connsiteX6" fmla="*/ 2348704 w 6101121"/>
              <a:gd name="connsiteY6" fmla="*/ 5517136 h 6858000"/>
              <a:gd name="connsiteX7" fmla="*/ 0 w 6101121"/>
              <a:gd name="connsiteY7" fmla="*/ 55171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1121" h="6858000">
                <a:moveTo>
                  <a:pt x="3752417" y="1340864"/>
                </a:moveTo>
                <a:lnTo>
                  <a:pt x="6101121" y="1340864"/>
                </a:lnTo>
                <a:lnTo>
                  <a:pt x="4446444" y="6858000"/>
                </a:lnTo>
                <a:lnTo>
                  <a:pt x="2097740" y="6858000"/>
                </a:lnTo>
                <a:close/>
                <a:moveTo>
                  <a:pt x="1654677" y="0"/>
                </a:moveTo>
                <a:lnTo>
                  <a:pt x="4003381" y="0"/>
                </a:lnTo>
                <a:lnTo>
                  <a:pt x="2348704" y="5517136"/>
                </a:lnTo>
                <a:lnTo>
                  <a:pt x="0" y="5517136"/>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830894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73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9" name="Picture Placeholder 8"/>
          <p:cNvSpPr>
            <a:spLocks noGrp="1"/>
          </p:cNvSpPr>
          <p:nvPr>
            <p:ph type="pic" sz="quarter" idx="15" hasCustomPrompt="1"/>
          </p:nvPr>
        </p:nvSpPr>
        <p:spPr>
          <a:xfrm>
            <a:off x="4431767" y="-931909"/>
            <a:ext cx="4357011" cy="6756212"/>
          </a:xfrm>
          <a:custGeom>
            <a:avLst/>
            <a:gdLst>
              <a:gd name="connsiteX0" fmla="*/ 4534337 w 5809348"/>
              <a:gd name="connsiteY0" fmla="*/ 6013267 h 9008283"/>
              <a:gd name="connsiteX1" fmla="*/ 5809348 w 5809348"/>
              <a:gd name="connsiteY1" fmla="*/ 6013267 h 9008283"/>
              <a:gd name="connsiteX2" fmla="*/ 4911095 w 5809348"/>
              <a:gd name="connsiteY2" fmla="*/ 9008283 h 9008283"/>
              <a:gd name="connsiteX3" fmla="*/ 3636084 w 5809348"/>
              <a:gd name="connsiteY3" fmla="*/ 9008283 h 9008283"/>
              <a:gd name="connsiteX4" fmla="*/ 3395564 w 5809348"/>
              <a:gd name="connsiteY4" fmla="*/ 5285369 h 9008283"/>
              <a:gd name="connsiteX5" fmla="*/ 4670575 w 5809348"/>
              <a:gd name="connsiteY5" fmla="*/ 5285369 h 9008283"/>
              <a:gd name="connsiteX6" fmla="*/ 3772322 w 5809348"/>
              <a:gd name="connsiteY6" fmla="*/ 8280386 h 9008283"/>
              <a:gd name="connsiteX7" fmla="*/ 2497311 w 5809348"/>
              <a:gd name="connsiteY7" fmla="*/ 8280386 h 9008283"/>
              <a:gd name="connsiteX8" fmla="*/ 2252179 w 5809348"/>
              <a:gd name="connsiteY8" fmla="*/ 4542398 h 9008283"/>
              <a:gd name="connsiteX9" fmla="*/ 3527190 w 5809348"/>
              <a:gd name="connsiteY9" fmla="*/ 4542398 h 9008283"/>
              <a:gd name="connsiteX10" fmla="*/ 2628937 w 5809348"/>
              <a:gd name="connsiteY10" fmla="*/ 7537414 h 9008283"/>
              <a:gd name="connsiteX11" fmla="*/ 1353926 w 5809348"/>
              <a:gd name="connsiteY11" fmla="*/ 7537414 h 9008283"/>
              <a:gd name="connsiteX12" fmla="*/ 1113406 w 5809348"/>
              <a:gd name="connsiteY12" fmla="*/ 3814500 h 9008283"/>
              <a:gd name="connsiteX13" fmla="*/ 2388417 w 5809348"/>
              <a:gd name="connsiteY13" fmla="*/ 3814500 h 9008283"/>
              <a:gd name="connsiteX14" fmla="*/ 1490164 w 5809348"/>
              <a:gd name="connsiteY14" fmla="*/ 6809517 h 9008283"/>
              <a:gd name="connsiteX15" fmla="*/ 215153 w 5809348"/>
              <a:gd name="connsiteY15" fmla="*/ 6809517 h 9008283"/>
              <a:gd name="connsiteX16" fmla="*/ 4319184 w 5809348"/>
              <a:gd name="connsiteY16" fmla="*/ 2198767 h 9008283"/>
              <a:gd name="connsiteX17" fmla="*/ 5594195 w 5809348"/>
              <a:gd name="connsiteY17" fmla="*/ 2198767 h 9008283"/>
              <a:gd name="connsiteX18" fmla="*/ 4695942 w 5809348"/>
              <a:gd name="connsiteY18" fmla="*/ 5193783 h 9008283"/>
              <a:gd name="connsiteX19" fmla="*/ 3420931 w 5809348"/>
              <a:gd name="connsiteY19" fmla="*/ 5193783 h 9008283"/>
              <a:gd name="connsiteX20" fmla="*/ 3180411 w 5809348"/>
              <a:gd name="connsiteY20" fmla="*/ 1470869 h 9008283"/>
              <a:gd name="connsiteX21" fmla="*/ 4455422 w 5809348"/>
              <a:gd name="connsiteY21" fmla="*/ 1470869 h 9008283"/>
              <a:gd name="connsiteX22" fmla="*/ 3557169 w 5809348"/>
              <a:gd name="connsiteY22" fmla="*/ 4465886 h 9008283"/>
              <a:gd name="connsiteX23" fmla="*/ 2282158 w 5809348"/>
              <a:gd name="connsiteY23" fmla="*/ 4465886 h 9008283"/>
              <a:gd name="connsiteX24" fmla="*/ 2037026 w 5809348"/>
              <a:gd name="connsiteY24" fmla="*/ 727898 h 9008283"/>
              <a:gd name="connsiteX25" fmla="*/ 3312037 w 5809348"/>
              <a:gd name="connsiteY25" fmla="*/ 727898 h 9008283"/>
              <a:gd name="connsiteX26" fmla="*/ 2413784 w 5809348"/>
              <a:gd name="connsiteY26" fmla="*/ 3722914 h 9008283"/>
              <a:gd name="connsiteX27" fmla="*/ 1138773 w 5809348"/>
              <a:gd name="connsiteY27" fmla="*/ 3722914 h 9008283"/>
              <a:gd name="connsiteX28" fmla="*/ 898253 w 5809348"/>
              <a:gd name="connsiteY28" fmla="*/ 0 h 9008283"/>
              <a:gd name="connsiteX29" fmla="*/ 2173264 w 5809348"/>
              <a:gd name="connsiteY29" fmla="*/ 0 h 9008283"/>
              <a:gd name="connsiteX30" fmla="*/ 1275011 w 5809348"/>
              <a:gd name="connsiteY30" fmla="*/ 2995016 h 9008283"/>
              <a:gd name="connsiteX31" fmla="*/ 0 w 5809348"/>
              <a:gd name="connsiteY31" fmla="*/ 2995016 h 900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09348" h="9008283">
                <a:moveTo>
                  <a:pt x="4534337" y="6013267"/>
                </a:moveTo>
                <a:lnTo>
                  <a:pt x="5809348" y="6013267"/>
                </a:lnTo>
                <a:lnTo>
                  <a:pt x="4911095" y="9008283"/>
                </a:lnTo>
                <a:lnTo>
                  <a:pt x="3636084" y="9008283"/>
                </a:lnTo>
                <a:close/>
                <a:moveTo>
                  <a:pt x="3395564" y="5285369"/>
                </a:moveTo>
                <a:lnTo>
                  <a:pt x="4670575" y="5285369"/>
                </a:lnTo>
                <a:lnTo>
                  <a:pt x="3772322" y="8280386"/>
                </a:lnTo>
                <a:lnTo>
                  <a:pt x="2497311" y="8280386"/>
                </a:lnTo>
                <a:close/>
                <a:moveTo>
                  <a:pt x="2252179" y="4542398"/>
                </a:moveTo>
                <a:lnTo>
                  <a:pt x="3527190" y="4542398"/>
                </a:lnTo>
                <a:lnTo>
                  <a:pt x="2628937" y="7537414"/>
                </a:lnTo>
                <a:lnTo>
                  <a:pt x="1353926" y="7537414"/>
                </a:lnTo>
                <a:close/>
                <a:moveTo>
                  <a:pt x="1113406" y="3814500"/>
                </a:moveTo>
                <a:lnTo>
                  <a:pt x="2388417" y="3814500"/>
                </a:lnTo>
                <a:lnTo>
                  <a:pt x="1490164" y="6809517"/>
                </a:lnTo>
                <a:lnTo>
                  <a:pt x="215153" y="6809517"/>
                </a:lnTo>
                <a:close/>
                <a:moveTo>
                  <a:pt x="4319184" y="2198767"/>
                </a:moveTo>
                <a:lnTo>
                  <a:pt x="5594195" y="2198767"/>
                </a:lnTo>
                <a:lnTo>
                  <a:pt x="4695942" y="5193783"/>
                </a:lnTo>
                <a:lnTo>
                  <a:pt x="3420931" y="5193783"/>
                </a:lnTo>
                <a:close/>
                <a:moveTo>
                  <a:pt x="3180411" y="1470869"/>
                </a:moveTo>
                <a:lnTo>
                  <a:pt x="4455422" y="1470869"/>
                </a:lnTo>
                <a:lnTo>
                  <a:pt x="3557169" y="4465886"/>
                </a:lnTo>
                <a:lnTo>
                  <a:pt x="2282158" y="4465886"/>
                </a:lnTo>
                <a:close/>
                <a:moveTo>
                  <a:pt x="2037026" y="727898"/>
                </a:moveTo>
                <a:lnTo>
                  <a:pt x="3312037" y="727898"/>
                </a:lnTo>
                <a:lnTo>
                  <a:pt x="2413784" y="3722914"/>
                </a:lnTo>
                <a:lnTo>
                  <a:pt x="1138773" y="3722914"/>
                </a:lnTo>
                <a:close/>
                <a:moveTo>
                  <a:pt x="898253" y="0"/>
                </a:moveTo>
                <a:lnTo>
                  <a:pt x="2173264" y="0"/>
                </a:lnTo>
                <a:lnTo>
                  <a:pt x="1275011" y="2995016"/>
                </a:lnTo>
                <a:lnTo>
                  <a:pt x="0" y="2995016"/>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58144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7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12" name="Picture Placeholder 11"/>
          <p:cNvSpPr>
            <a:spLocks noGrp="1"/>
          </p:cNvSpPr>
          <p:nvPr>
            <p:ph type="pic" sz="quarter" idx="14" hasCustomPrompt="1"/>
          </p:nvPr>
        </p:nvSpPr>
        <p:spPr>
          <a:xfrm>
            <a:off x="2675706" y="-433170"/>
            <a:ext cx="7492285" cy="5793192"/>
          </a:xfrm>
          <a:custGeom>
            <a:avLst/>
            <a:gdLst>
              <a:gd name="connsiteX0" fmla="*/ 3165357 w 9989713"/>
              <a:gd name="connsiteY0" fmla="*/ 3965379 h 7724256"/>
              <a:gd name="connsiteX1" fmla="*/ 3746605 w 9989713"/>
              <a:gd name="connsiteY1" fmla="*/ 6653058 h 7724256"/>
              <a:gd name="connsiteX2" fmla="*/ 1127577 w 9989713"/>
              <a:gd name="connsiteY2" fmla="*/ 7516537 h 7724256"/>
              <a:gd name="connsiteX3" fmla="*/ 114266 w 9989713"/>
              <a:gd name="connsiteY3" fmla="*/ 4958635 h 7724256"/>
              <a:gd name="connsiteX4" fmla="*/ 1437118 w 9989713"/>
              <a:gd name="connsiteY4" fmla="*/ 5443536 h 7724256"/>
              <a:gd name="connsiteX5" fmla="*/ 1723208 w 9989713"/>
              <a:gd name="connsiteY5" fmla="*/ 6239005 h 7724256"/>
              <a:gd name="connsiteX6" fmla="*/ 2524080 w 9989713"/>
              <a:gd name="connsiteY6" fmla="*/ 5951141 h 7724256"/>
              <a:gd name="connsiteX7" fmla="*/ 2361967 w 9989713"/>
              <a:gd name="connsiteY7" fmla="*/ 5124402 h 7724256"/>
              <a:gd name="connsiteX8" fmla="*/ 7559587 w 9989713"/>
              <a:gd name="connsiteY8" fmla="*/ 2555676 h 7724256"/>
              <a:gd name="connsiteX9" fmla="*/ 7653574 w 9989713"/>
              <a:gd name="connsiteY9" fmla="*/ 5063871 h 7724256"/>
              <a:gd name="connsiteX10" fmla="*/ 5225780 w 9989713"/>
              <a:gd name="connsiteY10" fmla="*/ 5779089 h 7724256"/>
              <a:gd name="connsiteX11" fmla="*/ 4042379 w 9989713"/>
              <a:gd name="connsiteY11" fmla="*/ 3558177 h 7724256"/>
              <a:gd name="connsiteX12" fmla="*/ 5415550 w 9989713"/>
              <a:gd name="connsiteY12" fmla="*/ 3777816 h 7724256"/>
              <a:gd name="connsiteX13" fmla="*/ 5759548 w 9989713"/>
              <a:gd name="connsiteY13" fmla="*/ 4493805 h 7724256"/>
              <a:gd name="connsiteX14" fmla="*/ 6527312 w 9989713"/>
              <a:gd name="connsiteY14" fmla="*/ 4245057 h 7724256"/>
              <a:gd name="connsiteX15" fmla="*/ 6500874 w 9989713"/>
              <a:gd name="connsiteY15" fmla="*/ 3460447 h 7724256"/>
              <a:gd name="connsiteX16" fmla="*/ 3389222 w 9989713"/>
              <a:gd name="connsiteY16" fmla="*/ 1292734 h 7724256"/>
              <a:gd name="connsiteX17" fmla="*/ 3535713 w 9989713"/>
              <a:gd name="connsiteY17" fmla="*/ 1293841 h 7724256"/>
              <a:gd name="connsiteX18" fmla="*/ 4078181 w 9989713"/>
              <a:gd name="connsiteY18" fmla="*/ 1398118 h 7724256"/>
              <a:gd name="connsiteX19" fmla="*/ 5422171 w 9989713"/>
              <a:gd name="connsiteY19" fmla="*/ 3684778 h 7724256"/>
              <a:gd name="connsiteX20" fmla="*/ 4045165 w 9989713"/>
              <a:gd name="connsiteY20" fmla="*/ 3463039 h 7724256"/>
              <a:gd name="connsiteX21" fmla="*/ 3652727 w 9989713"/>
              <a:gd name="connsiteY21" fmla="*/ 2727103 h 7724256"/>
              <a:gd name="connsiteX22" fmla="*/ 2895590 w 9989713"/>
              <a:gd name="connsiteY22" fmla="*/ 3093220 h 7724256"/>
              <a:gd name="connsiteX23" fmla="*/ 3074452 w 9989713"/>
              <a:gd name="connsiteY23" fmla="*/ 3901034 h 7724256"/>
              <a:gd name="connsiteX24" fmla="*/ 2274139 w 9989713"/>
              <a:gd name="connsiteY24" fmla="*/ 5045722 h 7724256"/>
              <a:gd name="connsiteX25" fmla="*/ 1644766 w 9989713"/>
              <a:gd name="connsiteY25" fmla="*/ 2473515 h 7724256"/>
              <a:gd name="connsiteX26" fmla="*/ 3389222 w 9989713"/>
              <a:gd name="connsiteY26" fmla="*/ 1292734 h 7724256"/>
              <a:gd name="connsiteX27" fmla="*/ 7945074 w 9989713"/>
              <a:gd name="connsiteY27" fmla="*/ 586 h 7724256"/>
              <a:gd name="connsiteX28" fmla="*/ 8784354 w 9989713"/>
              <a:gd name="connsiteY28" fmla="*/ 170455 h 7724256"/>
              <a:gd name="connsiteX29" fmla="*/ 9965994 w 9989713"/>
              <a:gd name="connsiteY29" fmla="*/ 2392797 h 7724256"/>
              <a:gd name="connsiteX30" fmla="*/ 8588988 w 9989713"/>
              <a:gd name="connsiteY30" fmla="*/ 2171058 h 7724256"/>
              <a:gd name="connsiteX31" fmla="*/ 8248009 w 9989713"/>
              <a:gd name="connsiteY31" fmla="*/ 1459140 h 7724256"/>
              <a:gd name="connsiteX32" fmla="*/ 7484869 w 9989713"/>
              <a:gd name="connsiteY32" fmla="*/ 1705998 h 7724256"/>
              <a:gd name="connsiteX33" fmla="*/ 7510880 w 9989713"/>
              <a:gd name="connsiteY33" fmla="*/ 2485648 h 7724256"/>
              <a:gd name="connsiteX34" fmla="*/ 6448833 w 9989713"/>
              <a:gd name="connsiteY34" fmla="*/ 3392886 h 7724256"/>
              <a:gd name="connsiteX35" fmla="*/ 6355663 w 9989713"/>
              <a:gd name="connsiteY35" fmla="*/ 884200 h 7724256"/>
              <a:gd name="connsiteX36" fmla="*/ 7945074 w 9989713"/>
              <a:gd name="connsiteY36" fmla="*/ 586 h 77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989713" h="7724256">
                <a:moveTo>
                  <a:pt x="3165357" y="3965379"/>
                </a:moveTo>
                <a:cubicBezTo>
                  <a:pt x="3986501" y="4579191"/>
                  <a:pt x="4236151" y="5733568"/>
                  <a:pt x="3746605" y="6653058"/>
                </a:cubicBezTo>
                <a:cubicBezTo>
                  <a:pt x="3233057" y="7617630"/>
                  <a:pt x="2082860" y="7996844"/>
                  <a:pt x="1127577" y="7516537"/>
                </a:cubicBezTo>
                <a:cubicBezTo>
                  <a:pt x="211949" y="7056168"/>
                  <a:pt x="-224347" y="5954826"/>
                  <a:pt x="114266" y="4958635"/>
                </a:cubicBezTo>
                <a:lnTo>
                  <a:pt x="1437118" y="5443536"/>
                </a:lnTo>
                <a:cubicBezTo>
                  <a:pt x="1348597" y="5752048"/>
                  <a:pt x="1469350" y="6087802"/>
                  <a:pt x="1723208" y="6239005"/>
                </a:cubicBezTo>
                <a:cubicBezTo>
                  <a:pt x="2014461" y="6412482"/>
                  <a:pt x="2374978" y="6282899"/>
                  <a:pt x="2524080" y="5951141"/>
                </a:cubicBezTo>
                <a:cubicBezTo>
                  <a:pt x="2651704" y="5667173"/>
                  <a:pt x="2583791" y="5320832"/>
                  <a:pt x="2361967" y="5124402"/>
                </a:cubicBezTo>
                <a:close/>
                <a:moveTo>
                  <a:pt x="7559587" y="2555676"/>
                </a:moveTo>
                <a:cubicBezTo>
                  <a:pt x="8129630" y="3275006"/>
                  <a:pt x="8168065" y="4300714"/>
                  <a:pt x="7653574" y="5063871"/>
                </a:cubicBezTo>
                <a:cubicBezTo>
                  <a:pt x="7110078" y="5870052"/>
                  <a:pt x="6095968" y="6168804"/>
                  <a:pt x="5225780" y="5779089"/>
                </a:cubicBezTo>
                <a:cubicBezTo>
                  <a:pt x="4390375" y="5404951"/>
                  <a:pt x="3903882" y="4491939"/>
                  <a:pt x="4042379" y="3558177"/>
                </a:cubicBezTo>
                <a:lnTo>
                  <a:pt x="5415550" y="3777816"/>
                </a:lnTo>
                <a:cubicBezTo>
                  <a:pt x="5378001" y="4075722"/>
                  <a:pt x="5517611" y="4366302"/>
                  <a:pt x="5759548" y="4493805"/>
                </a:cubicBezTo>
                <a:cubicBezTo>
                  <a:pt x="6034682" y="4638803"/>
                  <a:pt x="6362600" y="4532560"/>
                  <a:pt x="6527312" y="4245057"/>
                </a:cubicBezTo>
                <a:cubicBezTo>
                  <a:pt x="6665829" y="4003276"/>
                  <a:pt x="6655263" y="3689703"/>
                  <a:pt x="6500874" y="3460447"/>
                </a:cubicBezTo>
                <a:close/>
                <a:moveTo>
                  <a:pt x="3389222" y="1292734"/>
                </a:moveTo>
                <a:cubicBezTo>
                  <a:pt x="3437879" y="1291238"/>
                  <a:pt x="3486740" y="1291594"/>
                  <a:pt x="3535713" y="1293841"/>
                </a:cubicBezTo>
                <a:cubicBezTo>
                  <a:pt x="3716536" y="1302138"/>
                  <a:pt x="3898889" y="1336220"/>
                  <a:pt x="4078181" y="1398118"/>
                </a:cubicBezTo>
                <a:cubicBezTo>
                  <a:pt x="5003529" y="1717580"/>
                  <a:pt x="5571596" y="2684089"/>
                  <a:pt x="5422171" y="3684778"/>
                </a:cubicBezTo>
                <a:lnTo>
                  <a:pt x="4045165" y="3463039"/>
                </a:lnTo>
                <a:cubicBezTo>
                  <a:pt x="4085603" y="3143874"/>
                  <a:pt x="3921724" y="2836552"/>
                  <a:pt x="3652727" y="2727103"/>
                </a:cubicBezTo>
                <a:cubicBezTo>
                  <a:pt x="3354215" y="2605645"/>
                  <a:pt x="3023272" y="2765674"/>
                  <a:pt x="2895590" y="3093220"/>
                </a:cubicBezTo>
                <a:cubicBezTo>
                  <a:pt x="2784976" y="3376981"/>
                  <a:pt x="2858525" y="3709164"/>
                  <a:pt x="3074452" y="3901034"/>
                </a:cubicBezTo>
                <a:lnTo>
                  <a:pt x="2274139" y="5045722"/>
                </a:lnTo>
                <a:cubicBezTo>
                  <a:pt x="1494642" y="4458006"/>
                  <a:pt x="1229983" y="3376361"/>
                  <a:pt x="1644766" y="2473515"/>
                </a:cubicBezTo>
                <a:cubicBezTo>
                  <a:pt x="1975277" y="1754103"/>
                  <a:pt x="2659364" y="1315167"/>
                  <a:pt x="3389222" y="1292734"/>
                </a:cubicBezTo>
                <a:close/>
                <a:moveTo>
                  <a:pt x="7945074" y="586"/>
                </a:moveTo>
                <a:cubicBezTo>
                  <a:pt x="8226430" y="-6368"/>
                  <a:pt x="8512447" y="48416"/>
                  <a:pt x="8784354" y="170455"/>
                </a:cubicBezTo>
                <a:cubicBezTo>
                  <a:pt x="9619627" y="545347"/>
                  <a:pt x="10105430" y="1459010"/>
                  <a:pt x="9965994" y="2392797"/>
                </a:cubicBezTo>
                <a:lnTo>
                  <a:pt x="8588988" y="2171058"/>
                </a:lnTo>
                <a:cubicBezTo>
                  <a:pt x="8626492" y="1875052"/>
                  <a:pt x="8488120" y="1586151"/>
                  <a:pt x="8248009" y="1459140"/>
                </a:cubicBezTo>
                <a:cubicBezTo>
                  <a:pt x="7974674" y="1314555"/>
                  <a:pt x="7648621" y="1420026"/>
                  <a:pt x="7484869" y="1705998"/>
                </a:cubicBezTo>
                <a:cubicBezTo>
                  <a:pt x="7347319" y="1946212"/>
                  <a:pt x="7357713" y="2257761"/>
                  <a:pt x="7510880" y="2485648"/>
                </a:cubicBezTo>
                <a:lnTo>
                  <a:pt x="6448833" y="3392886"/>
                </a:lnTo>
                <a:cubicBezTo>
                  <a:pt x="5878803" y="2673268"/>
                  <a:pt x="5840699" y="1647272"/>
                  <a:pt x="6355663" y="884200"/>
                </a:cubicBezTo>
                <a:cubicBezTo>
                  <a:pt x="6729666" y="330004"/>
                  <a:pt x="7326091" y="15887"/>
                  <a:pt x="7945074" y="586"/>
                </a:cubicBez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6630013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11" name="Picture Placeholder 10"/>
          <p:cNvSpPr>
            <a:spLocks noGrp="1"/>
          </p:cNvSpPr>
          <p:nvPr>
            <p:ph type="pic" sz="quarter" idx="15" hasCustomPrompt="1"/>
          </p:nvPr>
        </p:nvSpPr>
        <p:spPr>
          <a:xfrm>
            <a:off x="3411712" y="1678998"/>
            <a:ext cx="5732288" cy="2424141"/>
          </a:xfrm>
          <a:custGeom>
            <a:avLst/>
            <a:gdLst>
              <a:gd name="connsiteX0" fmla="*/ 891349 w 8711134"/>
              <a:gd name="connsiteY0" fmla="*/ 2897323 h 3232188"/>
              <a:gd name="connsiteX1" fmla="*/ 8711133 w 8711134"/>
              <a:gd name="connsiteY1" fmla="*/ 2897323 h 3232188"/>
              <a:gd name="connsiteX2" fmla="*/ 8711133 w 8711134"/>
              <a:gd name="connsiteY2" fmla="*/ 3232188 h 3232188"/>
              <a:gd name="connsiteX3" fmla="*/ 891349 w 8711134"/>
              <a:gd name="connsiteY3" fmla="*/ 3232188 h 3232188"/>
              <a:gd name="connsiteX4" fmla="*/ 2504996 w 8711134"/>
              <a:gd name="connsiteY4" fmla="*/ 1971384 h 3232188"/>
              <a:gd name="connsiteX5" fmla="*/ 8495981 w 8711134"/>
              <a:gd name="connsiteY5" fmla="*/ 1971384 h 3232188"/>
              <a:gd name="connsiteX6" fmla="*/ 8495981 w 8711134"/>
              <a:gd name="connsiteY6" fmla="*/ 2805711 h 3232188"/>
              <a:gd name="connsiteX7" fmla="*/ 2504996 w 8711134"/>
              <a:gd name="connsiteY7" fmla="*/ 2805711 h 3232188"/>
              <a:gd name="connsiteX8" fmla="*/ 0 w 8711134"/>
              <a:gd name="connsiteY8" fmla="*/ 1544933 h 3232188"/>
              <a:gd name="connsiteX9" fmla="*/ 7366427 w 8711134"/>
              <a:gd name="connsiteY9" fmla="*/ 1544933 h 3232188"/>
              <a:gd name="connsiteX10" fmla="*/ 7366427 w 8711134"/>
              <a:gd name="connsiteY10" fmla="*/ 1879798 h 3232188"/>
              <a:gd name="connsiteX11" fmla="*/ 0 w 8711134"/>
              <a:gd name="connsiteY11" fmla="*/ 1879798 h 3232188"/>
              <a:gd name="connsiteX12" fmla="*/ 1344706 w 8711134"/>
              <a:gd name="connsiteY12" fmla="*/ 960504 h 3232188"/>
              <a:gd name="connsiteX13" fmla="*/ 8711133 w 8711134"/>
              <a:gd name="connsiteY13" fmla="*/ 960504 h 3232188"/>
              <a:gd name="connsiteX14" fmla="*/ 8711133 w 8711134"/>
              <a:gd name="connsiteY14" fmla="*/ 1453347 h 3232188"/>
              <a:gd name="connsiteX15" fmla="*/ 1344706 w 8711134"/>
              <a:gd name="connsiteY15" fmla="*/ 1453347 h 3232188"/>
              <a:gd name="connsiteX16" fmla="*/ 822193 w 8711134"/>
              <a:gd name="connsiteY16" fmla="*/ 0 h 3232188"/>
              <a:gd name="connsiteX17" fmla="*/ 8711134 w 8711134"/>
              <a:gd name="connsiteY17" fmla="*/ 0 h 3232188"/>
              <a:gd name="connsiteX18" fmla="*/ 8711134 w 8711134"/>
              <a:gd name="connsiteY18" fmla="*/ 834327 h 3232188"/>
              <a:gd name="connsiteX19" fmla="*/ 822193 w 8711134"/>
              <a:gd name="connsiteY19" fmla="*/ 834327 h 32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1134" h="3232188">
                <a:moveTo>
                  <a:pt x="891349" y="2897323"/>
                </a:moveTo>
                <a:lnTo>
                  <a:pt x="8711133" y="2897323"/>
                </a:lnTo>
                <a:lnTo>
                  <a:pt x="8711133" y="3232188"/>
                </a:lnTo>
                <a:lnTo>
                  <a:pt x="891349" y="3232188"/>
                </a:lnTo>
                <a:close/>
                <a:moveTo>
                  <a:pt x="2504996" y="1971384"/>
                </a:moveTo>
                <a:lnTo>
                  <a:pt x="8495981" y="1971384"/>
                </a:lnTo>
                <a:lnTo>
                  <a:pt x="8495981" y="2805711"/>
                </a:lnTo>
                <a:lnTo>
                  <a:pt x="2504996" y="2805711"/>
                </a:lnTo>
                <a:close/>
                <a:moveTo>
                  <a:pt x="0" y="1544933"/>
                </a:moveTo>
                <a:lnTo>
                  <a:pt x="7366427" y="1544933"/>
                </a:lnTo>
                <a:lnTo>
                  <a:pt x="7366427" y="1879798"/>
                </a:lnTo>
                <a:lnTo>
                  <a:pt x="0" y="1879798"/>
                </a:lnTo>
                <a:close/>
                <a:moveTo>
                  <a:pt x="1344706" y="960504"/>
                </a:moveTo>
                <a:lnTo>
                  <a:pt x="8711133" y="960504"/>
                </a:lnTo>
                <a:lnTo>
                  <a:pt x="8711133" y="1453347"/>
                </a:lnTo>
                <a:lnTo>
                  <a:pt x="1344706" y="1453347"/>
                </a:lnTo>
                <a:close/>
                <a:moveTo>
                  <a:pt x="822193" y="0"/>
                </a:moveTo>
                <a:lnTo>
                  <a:pt x="8711134" y="0"/>
                </a:lnTo>
                <a:lnTo>
                  <a:pt x="8711134" y="834327"/>
                </a:lnTo>
                <a:lnTo>
                  <a:pt x="822193" y="834327"/>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28322129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72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
        <p:nvSpPr>
          <p:cNvPr id="13" name="Picture Placeholder 12"/>
          <p:cNvSpPr>
            <a:spLocks noGrp="1"/>
          </p:cNvSpPr>
          <p:nvPr>
            <p:ph type="pic" sz="quarter" idx="16" hasCustomPrompt="1"/>
          </p:nvPr>
        </p:nvSpPr>
        <p:spPr>
          <a:xfrm>
            <a:off x="3976487" y="-116060"/>
            <a:ext cx="5388429" cy="5388429"/>
          </a:xfrm>
          <a:custGeom>
            <a:avLst/>
            <a:gdLst>
              <a:gd name="connsiteX0" fmla="*/ 3592284 w 7184572"/>
              <a:gd name="connsiteY0" fmla="*/ 2983071 h 7184572"/>
              <a:gd name="connsiteX1" fmla="*/ 4222352 w 7184572"/>
              <a:gd name="connsiteY1" fmla="*/ 3613139 h 7184572"/>
              <a:gd name="connsiteX2" fmla="*/ 3592284 w 7184572"/>
              <a:gd name="connsiteY2" fmla="*/ 4243207 h 7184572"/>
              <a:gd name="connsiteX3" fmla="*/ 2962216 w 7184572"/>
              <a:gd name="connsiteY3" fmla="*/ 3613139 h 7184572"/>
              <a:gd name="connsiteX4" fmla="*/ 3592284 w 7184572"/>
              <a:gd name="connsiteY4" fmla="*/ 2983071 h 7184572"/>
              <a:gd name="connsiteX5" fmla="*/ 3592284 w 7184572"/>
              <a:gd name="connsiteY5" fmla="*/ 2834683 h 7184572"/>
              <a:gd name="connsiteX6" fmla="*/ 2813828 w 7184572"/>
              <a:gd name="connsiteY6" fmla="*/ 3613139 h 7184572"/>
              <a:gd name="connsiteX7" fmla="*/ 3592284 w 7184572"/>
              <a:gd name="connsiteY7" fmla="*/ 4391595 h 7184572"/>
              <a:gd name="connsiteX8" fmla="*/ 4370740 w 7184572"/>
              <a:gd name="connsiteY8" fmla="*/ 3613139 h 7184572"/>
              <a:gd name="connsiteX9" fmla="*/ 3592284 w 7184572"/>
              <a:gd name="connsiteY9" fmla="*/ 2834683 h 7184572"/>
              <a:gd name="connsiteX10" fmla="*/ 3592284 w 7184572"/>
              <a:gd name="connsiteY10" fmla="*/ 2054919 h 7184572"/>
              <a:gd name="connsiteX11" fmla="*/ 5150504 w 7184572"/>
              <a:gd name="connsiteY11" fmla="*/ 3613139 h 7184572"/>
              <a:gd name="connsiteX12" fmla="*/ 3592284 w 7184572"/>
              <a:gd name="connsiteY12" fmla="*/ 5171359 h 7184572"/>
              <a:gd name="connsiteX13" fmla="*/ 2034064 w 7184572"/>
              <a:gd name="connsiteY13" fmla="*/ 3613139 h 7184572"/>
              <a:gd name="connsiteX14" fmla="*/ 3592284 w 7184572"/>
              <a:gd name="connsiteY14" fmla="*/ 2054919 h 7184572"/>
              <a:gd name="connsiteX15" fmla="*/ 3592285 w 7184572"/>
              <a:gd name="connsiteY15" fmla="*/ 1936848 h 7184572"/>
              <a:gd name="connsiteX16" fmla="*/ 1915993 w 7184572"/>
              <a:gd name="connsiteY16" fmla="*/ 3613140 h 7184572"/>
              <a:gd name="connsiteX17" fmla="*/ 3592285 w 7184572"/>
              <a:gd name="connsiteY17" fmla="*/ 5289432 h 7184572"/>
              <a:gd name="connsiteX18" fmla="*/ 5268577 w 7184572"/>
              <a:gd name="connsiteY18" fmla="*/ 3613140 h 7184572"/>
              <a:gd name="connsiteX19" fmla="*/ 3592285 w 7184572"/>
              <a:gd name="connsiteY19" fmla="*/ 1936848 h 7184572"/>
              <a:gd name="connsiteX20" fmla="*/ 3592285 w 7184572"/>
              <a:gd name="connsiteY20" fmla="*/ 1734394 h 7184572"/>
              <a:gd name="connsiteX21" fmla="*/ 5471031 w 7184572"/>
              <a:gd name="connsiteY21" fmla="*/ 3613140 h 7184572"/>
              <a:gd name="connsiteX22" fmla="*/ 3592285 w 7184572"/>
              <a:gd name="connsiteY22" fmla="*/ 5491886 h 7184572"/>
              <a:gd name="connsiteX23" fmla="*/ 1713539 w 7184572"/>
              <a:gd name="connsiteY23" fmla="*/ 3613140 h 7184572"/>
              <a:gd name="connsiteX24" fmla="*/ 3592285 w 7184572"/>
              <a:gd name="connsiteY24" fmla="*/ 1734394 h 7184572"/>
              <a:gd name="connsiteX25" fmla="*/ 3594875 w 7184572"/>
              <a:gd name="connsiteY25" fmla="*/ 1608717 h 7184572"/>
              <a:gd name="connsiteX26" fmla="*/ 1611307 w 7184572"/>
              <a:gd name="connsiteY26" fmla="*/ 3592285 h 7184572"/>
              <a:gd name="connsiteX27" fmla="*/ 3594875 w 7184572"/>
              <a:gd name="connsiteY27" fmla="*/ 5575853 h 7184572"/>
              <a:gd name="connsiteX28" fmla="*/ 5578443 w 7184572"/>
              <a:gd name="connsiteY28" fmla="*/ 3592285 h 7184572"/>
              <a:gd name="connsiteX29" fmla="*/ 3594875 w 7184572"/>
              <a:gd name="connsiteY29" fmla="*/ 1608717 h 7184572"/>
              <a:gd name="connsiteX30" fmla="*/ 3594875 w 7184572"/>
              <a:gd name="connsiteY30" fmla="*/ 791427 h 7184572"/>
              <a:gd name="connsiteX31" fmla="*/ 6395733 w 7184572"/>
              <a:gd name="connsiteY31" fmla="*/ 3592285 h 7184572"/>
              <a:gd name="connsiteX32" fmla="*/ 3594875 w 7184572"/>
              <a:gd name="connsiteY32" fmla="*/ 6393143 h 7184572"/>
              <a:gd name="connsiteX33" fmla="*/ 794017 w 7184572"/>
              <a:gd name="connsiteY33" fmla="*/ 3592285 h 7184572"/>
              <a:gd name="connsiteX34" fmla="*/ 3594875 w 7184572"/>
              <a:gd name="connsiteY34" fmla="*/ 791427 h 7184572"/>
              <a:gd name="connsiteX35" fmla="*/ 3592285 w 7184572"/>
              <a:gd name="connsiteY35" fmla="*/ 712559 h 7184572"/>
              <a:gd name="connsiteX36" fmla="*/ 712558 w 7184572"/>
              <a:gd name="connsiteY36" fmla="*/ 3592286 h 7184572"/>
              <a:gd name="connsiteX37" fmla="*/ 3592285 w 7184572"/>
              <a:gd name="connsiteY37" fmla="*/ 6472013 h 7184572"/>
              <a:gd name="connsiteX38" fmla="*/ 6472012 w 7184572"/>
              <a:gd name="connsiteY38" fmla="*/ 3592286 h 7184572"/>
              <a:gd name="connsiteX39" fmla="*/ 3592285 w 7184572"/>
              <a:gd name="connsiteY39" fmla="*/ 712559 h 7184572"/>
              <a:gd name="connsiteX40" fmla="*/ 3592286 w 7184572"/>
              <a:gd name="connsiteY40" fmla="*/ 419312 h 7184572"/>
              <a:gd name="connsiteX41" fmla="*/ 6765260 w 7184572"/>
              <a:gd name="connsiteY41" fmla="*/ 3592286 h 7184572"/>
              <a:gd name="connsiteX42" fmla="*/ 3592286 w 7184572"/>
              <a:gd name="connsiteY42" fmla="*/ 6765260 h 7184572"/>
              <a:gd name="connsiteX43" fmla="*/ 419312 w 7184572"/>
              <a:gd name="connsiteY43" fmla="*/ 3592286 h 7184572"/>
              <a:gd name="connsiteX44" fmla="*/ 3592286 w 7184572"/>
              <a:gd name="connsiteY44" fmla="*/ 419312 h 7184572"/>
              <a:gd name="connsiteX45" fmla="*/ 3592286 w 7184572"/>
              <a:gd name="connsiteY45" fmla="*/ 331999 h 7184572"/>
              <a:gd name="connsiteX46" fmla="*/ 331999 w 7184572"/>
              <a:gd name="connsiteY46" fmla="*/ 3592286 h 7184572"/>
              <a:gd name="connsiteX47" fmla="*/ 3592286 w 7184572"/>
              <a:gd name="connsiteY47" fmla="*/ 6852573 h 7184572"/>
              <a:gd name="connsiteX48" fmla="*/ 6852573 w 7184572"/>
              <a:gd name="connsiteY48" fmla="*/ 3592286 h 7184572"/>
              <a:gd name="connsiteX49" fmla="*/ 3592286 w 7184572"/>
              <a:gd name="connsiteY49" fmla="*/ 331999 h 7184572"/>
              <a:gd name="connsiteX50" fmla="*/ 3592286 w 7184572"/>
              <a:gd name="connsiteY50" fmla="*/ 0 h 7184572"/>
              <a:gd name="connsiteX51" fmla="*/ 7184572 w 7184572"/>
              <a:gd name="connsiteY51" fmla="*/ 3592286 h 7184572"/>
              <a:gd name="connsiteX52" fmla="*/ 3592286 w 7184572"/>
              <a:gd name="connsiteY52" fmla="*/ 7184572 h 7184572"/>
              <a:gd name="connsiteX53" fmla="*/ 0 w 7184572"/>
              <a:gd name="connsiteY53" fmla="*/ 3592286 h 7184572"/>
              <a:gd name="connsiteX54" fmla="*/ 3592286 w 7184572"/>
              <a:gd name="connsiteY54" fmla="*/ 0 h 718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184572" h="7184572">
                <a:moveTo>
                  <a:pt x="3592284" y="2983071"/>
                </a:moveTo>
                <a:cubicBezTo>
                  <a:pt x="3940261" y="2983071"/>
                  <a:pt x="4222352" y="3265163"/>
                  <a:pt x="4222352" y="3613139"/>
                </a:cubicBezTo>
                <a:cubicBezTo>
                  <a:pt x="4222352" y="3961116"/>
                  <a:pt x="3940261" y="4243207"/>
                  <a:pt x="3592284" y="4243207"/>
                </a:cubicBezTo>
                <a:cubicBezTo>
                  <a:pt x="3244307" y="4243207"/>
                  <a:pt x="2962216" y="3961116"/>
                  <a:pt x="2962216" y="3613139"/>
                </a:cubicBezTo>
                <a:cubicBezTo>
                  <a:pt x="2962216" y="3265163"/>
                  <a:pt x="3244307" y="2983071"/>
                  <a:pt x="3592284" y="2983071"/>
                </a:cubicBezTo>
                <a:close/>
                <a:moveTo>
                  <a:pt x="3592284" y="2834683"/>
                </a:moveTo>
                <a:cubicBezTo>
                  <a:pt x="3162355" y="2834683"/>
                  <a:pt x="2813828" y="3183210"/>
                  <a:pt x="2813828" y="3613139"/>
                </a:cubicBezTo>
                <a:cubicBezTo>
                  <a:pt x="2813828" y="4043068"/>
                  <a:pt x="3162355" y="4391595"/>
                  <a:pt x="3592284" y="4391595"/>
                </a:cubicBezTo>
                <a:cubicBezTo>
                  <a:pt x="4022213" y="4391595"/>
                  <a:pt x="4370740" y="4043068"/>
                  <a:pt x="4370740" y="3613139"/>
                </a:cubicBezTo>
                <a:cubicBezTo>
                  <a:pt x="4370740" y="3183210"/>
                  <a:pt x="4022213" y="2834683"/>
                  <a:pt x="3592284" y="2834683"/>
                </a:cubicBezTo>
                <a:close/>
                <a:moveTo>
                  <a:pt x="3592284" y="2054919"/>
                </a:moveTo>
                <a:cubicBezTo>
                  <a:pt x="4452865" y="2054919"/>
                  <a:pt x="5150504" y="2752558"/>
                  <a:pt x="5150504" y="3613139"/>
                </a:cubicBezTo>
                <a:cubicBezTo>
                  <a:pt x="5150504" y="4473720"/>
                  <a:pt x="4452865" y="5171359"/>
                  <a:pt x="3592284" y="5171359"/>
                </a:cubicBezTo>
                <a:cubicBezTo>
                  <a:pt x="2731703" y="5171359"/>
                  <a:pt x="2034064" y="4473720"/>
                  <a:pt x="2034064" y="3613139"/>
                </a:cubicBezTo>
                <a:cubicBezTo>
                  <a:pt x="2034064" y="2752558"/>
                  <a:pt x="2731703" y="2054919"/>
                  <a:pt x="3592284" y="2054919"/>
                </a:cubicBezTo>
                <a:close/>
                <a:moveTo>
                  <a:pt x="3592285" y="1936848"/>
                </a:moveTo>
                <a:cubicBezTo>
                  <a:pt x="2666494" y="1936848"/>
                  <a:pt x="1915993" y="2687349"/>
                  <a:pt x="1915993" y="3613140"/>
                </a:cubicBezTo>
                <a:cubicBezTo>
                  <a:pt x="1915993" y="4538931"/>
                  <a:pt x="2666494" y="5289432"/>
                  <a:pt x="3592285" y="5289432"/>
                </a:cubicBezTo>
                <a:cubicBezTo>
                  <a:pt x="4518076" y="5289432"/>
                  <a:pt x="5268577" y="4538931"/>
                  <a:pt x="5268577" y="3613140"/>
                </a:cubicBezTo>
                <a:cubicBezTo>
                  <a:pt x="5268577" y="2687349"/>
                  <a:pt x="4518076" y="1936848"/>
                  <a:pt x="3592285" y="1936848"/>
                </a:cubicBezTo>
                <a:close/>
                <a:moveTo>
                  <a:pt x="3592285" y="1734394"/>
                </a:moveTo>
                <a:cubicBezTo>
                  <a:pt x="4629888" y="1734394"/>
                  <a:pt x="5471031" y="2575537"/>
                  <a:pt x="5471031" y="3613140"/>
                </a:cubicBezTo>
                <a:cubicBezTo>
                  <a:pt x="5471031" y="4650743"/>
                  <a:pt x="4629888" y="5491886"/>
                  <a:pt x="3592285" y="5491886"/>
                </a:cubicBezTo>
                <a:cubicBezTo>
                  <a:pt x="2554682" y="5491886"/>
                  <a:pt x="1713539" y="4650743"/>
                  <a:pt x="1713539" y="3613140"/>
                </a:cubicBezTo>
                <a:cubicBezTo>
                  <a:pt x="1713539" y="2575537"/>
                  <a:pt x="2554682" y="1734394"/>
                  <a:pt x="3592285" y="1734394"/>
                </a:cubicBezTo>
                <a:close/>
                <a:moveTo>
                  <a:pt x="3594875" y="1608717"/>
                </a:moveTo>
                <a:cubicBezTo>
                  <a:pt x="2499381" y="1608717"/>
                  <a:pt x="1611307" y="2496791"/>
                  <a:pt x="1611307" y="3592285"/>
                </a:cubicBezTo>
                <a:cubicBezTo>
                  <a:pt x="1611307" y="4687779"/>
                  <a:pt x="2499381" y="5575853"/>
                  <a:pt x="3594875" y="5575853"/>
                </a:cubicBezTo>
                <a:cubicBezTo>
                  <a:pt x="4690369" y="5575853"/>
                  <a:pt x="5578443" y="4687779"/>
                  <a:pt x="5578443" y="3592285"/>
                </a:cubicBezTo>
                <a:cubicBezTo>
                  <a:pt x="5578443" y="2496791"/>
                  <a:pt x="4690369" y="1608717"/>
                  <a:pt x="3594875" y="1608717"/>
                </a:cubicBezTo>
                <a:close/>
                <a:moveTo>
                  <a:pt x="3594875" y="791427"/>
                </a:moveTo>
                <a:cubicBezTo>
                  <a:pt x="5141746" y="791427"/>
                  <a:pt x="6395733" y="2045414"/>
                  <a:pt x="6395733" y="3592285"/>
                </a:cubicBezTo>
                <a:cubicBezTo>
                  <a:pt x="6395733" y="5139156"/>
                  <a:pt x="5141746" y="6393143"/>
                  <a:pt x="3594875" y="6393143"/>
                </a:cubicBezTo>
                <a:cubicBezTo>
                  <a:pt x="2048004" y="6393143"/>
                  <a:pt x="794017" y="5139156"/>
                  <a:pt x="794017" y="3592285"/>
                </a:cubicBezTo>
                <a:cubicBezTo>
                  <a:pt x="794017" y="2045414"/>
                  <a:pt x="2048004" y="791427"/>
                  <a:pt x="3594875" y="791427"/>
                </a:cubicBezTo>
                <a:close/>
                <a:moveTo>
                  <a:pt x="3592285" y="712559"/>
                </a:moveTo>
                <a:cubicBezTo>
                  <a:pt x="2001856" y="712559"/>
                  <a:pt x="712558" y="2001857"/>
                  <a:pt x="712558" y="3592286"/>
                </a:cubicBezTo>
                <a:cubicBezTo>
                  <a:pt x="712558" y="5182715"/>
                  <a:pt x="2001856" y="6472013"/>
                  <a:pt x="3592285" y="6472013"/>
                </a:cubicBezTo>
                <a:cubicBezTo>
                  <a:pt x="5182714" y="6472013"/>
                  <a:pt x="6472012" y="5182715"/>
                  <a:pt x="6472012" y="3592286"/>
                </a:cubicBezTo>
                <a:cubicBezTo>
                  <a:pt x="6472012" y="2001857"/>
                  <a:pt x="5182714" y="712559"/>
                  <a:pt x="3592285" y="712559"/>
                </a:cubicBezTo>
                <a:close/>
                <a:moveTo>
                  <a:pt x="3592286" y="419312"/>
                </a:moveTo>
                <a:cubicBezTo>
                  <a:pt x="5344671" y="419312"/>
                  <a:pt x="6765260" y="1839901"/>
                  <a:pt x="6765260" y="3592286"/>
                </a:cubicBezTo>
                <a:cubicBezTo>
                  <a:pt x="6765260" y="5344671"/>
                  <a:pt x="5344671" y="6765260"/>
                  <a:pt x="3592286" y="6765260"/>
                </a:cubicBezTo>
                <a:cubicBezTo>
                  <a:pt x="1839901" y="6765260"/>
                  <a:pt x="419312" y="5344671"/>
                  <a:pt x="419312" y="3592286"/>
                </a:cubicBezTo>
                <a:cubicBezTo>
                  <a:pt x="419312" y="1839901"/>
                  <a:pt x="1839901" y="419312"/>
                  <a:pt x="3592286" y="419312"/>
                </a:cubicBezTo>
                <a:close/>
                <a:moveTo>
                  <a:pt x="3592286" y="331999"/>
                </a:moveTo>
                <a:cubicBezTo>
                  <a:pt x="1791679" y="331999"/>
                  <a:pt x="331999" y="1791679"/>
                  <a:pt x="331999" y="3592286"/>
                </a:cubicBezTo>
                <a:cubicBezTo>
                  <a:pt x="331999" y="5392893"/>
                  <a:pt x="1791679" y="6852573"/>
                  <a:pt x="3592286" y="6852573"/>
                </a:cubicBezTo>
                <a:cubicBezTo>
                  <a:pt x="5392893" y="6852573"/>
                  <a:pt x="6852573" y="5392893"/>
                  <a:pt x="6852573" y="3592286"/>
                </a:cubicBezTo>
                <a:cubicBezTo>
                  <a:pt x="6852573" y="1791679"/>
                  <a:pt x="5392893" y="331999"/>
                  <a:pt x="3592286" y="331999"/>
                </a:cubicBezTo>
                <a:close/>
                <a:moveTo>
                  <a:pt x="3592286" y="0"/>
                </a:moveTo>
                <a:cubicBezTo>
                  <a:pt x="5576251" y="0"/>
                  <a:pt x="7184572" y="1608321"/>
                  <a:pt x="7184572" y="3592286"/>
                </a:cubicBezTo>
                <a:cubicBezTo>
                  <a:pt x="7184572" y="5576251"/>
                  <a:pt x="5576251" y="7184572"/>
                  <a:pt x="3592286" y="7184572"/>
                </a:cubicBezTo>
                <a:cubicBezTo>
                  <a:pt x="1608321" y="7184572"/>
                  <a:pt x="0" y="5576251"/>
                  <a:pt x="0" y="3592286"/>
                </a:cubicBezTo>
                <a:cubicBezTo>
                  <a:pt x="0" y="1608321"/>
                  <a:pt x="1608321" y="0"/>
                  <a:pt x="3592286" y="0"/>
                </a:cubicBez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5245161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74_Title Slide">
    <p:spTree>
      <p:nvGrpSpPr>
        <p:cNvPr id="1" name=""/>
        <p:cNvGrpSpPr/>
        <p:nvPr/>
      </p:nvGrpSpPr>
      <p:grpSpPr>
        <a:xfrm>
          <a:off x="0" y="0"/>
          <a:ext cx="0" cy="0"/>
          <a:chOff x="0" y="0"/>
          <a:chExt cx="0" cy="0"/>
        </a:xfrm>
      </p:grpSpPr>
      <p:sp>
        <p:nvSpPr>
          <p:cNvPr id="12" name="Picture Placeholder 11"/>
          <p:cNvSpPr>
            <a:spLocks noGrp="1"/>
          </p:cNvSpPr>
          <p:nvPr>
            <p:ph type="pic" sz="quarter" idx="16" hasCustomPrompt="1"/>
          </p:nvPr>
        </p:nvSpPr>
        <p:spPr>
          <a:xfrm>
            <a:off x="4045643" y="829875"/>
            <a:ext cx="4316052" cy="3901110"/>
          </a:xfrm>
          <a:custGeom>
            <a:avLst/>
            <a:gdLst>
              <a:gd name="connsiteX0" fmla="*/ 0 w 5754736"/>
              <a:gd name="connsiteY0" fmla="*/ 2048101 h 5201480"/>
              <a:gd name="connsiteX1" fmla="*/ 855603 w 5754736"/>
              <a:gd name="connsiteY1" fmla="*/ 2048101 h 5201480"/>
              <a:gd name="connsiteX2" fmla="*/ 1979737 w 5754736"/>
              <a:gd name="connsiteY2" fmla="*/ 3290535 h 5201480"/>
              <a:gd name="connsiteX3" fmla="*/ 855603 w 5754736"/>
              <a:gd name="connsiteY3" fmla="*/ 4532969 h 5201480"/>
              <a:gd name="connsiteX4" fmla="*/ 0 w 5754736"/>
              <a:gd name="connsiteY4" fmla="*/ 4532969 h 5201480"/>
              <a:gd name="connsiteX5" fmla="*/ 1124134 w 5754736"/>
              <a:gd name="connsiteY5" fmla="*/ 3290535 h 5201480"/>
              <a:gd name="connsiteX6" fmla="*/ 4310741 w 5754736"/>
              <a:gd name="connsiteY6" fmla="*/ 975873 h 5201480"/>
              <a:gd name="connsiteX7" fmla="*/ 4611987 w 5754736"/>
              <a:gd name="connsiteY7" fmla="*/ 975873 h 5201480"/>
              <a:gd name="connsiteX8" fmla="*/ 5754736 w 5754736"/>
              <a:gd name="connsiteY8" fmla="*/ 2262643 h 5201480"/>
              <a:gd name="connsiteX9" fmla="*/ 4611987 w 5754736"/>
              <a:gd name="connsiteY9" fmla="*/ 3549413 h 5201480"/>
              <a:gd name="connsiteX10" fmla="*/ 4310741 w 5754736"/>
              <a:gd name="connsiteY10" fmla="*/ 3549413 h 5201480"/>
              <a:gd name="connsiteX11" fmla="*/ 5453490 w 5754736"/>
              <a:gd name="connsiteY11" fmla="*/ 2262643 h 5201480"/>
              <a:gd name="connsiteX12" fmla="*/ 1863377 w 5754736"/>
              <a:gd name="connsiteY12" fmla="*/ 247581 h 5201480"/>
              <a:gd name="connsiteX13" fmla="*/ 2315017 w 5754736"/>
              <a:gd name="connsiteY13" fmla="*/ 247581 h 5201480"/>
              <a:gd name="connsiteX14" fmla="*/ 2908405 w 5754736"/>
              <a:gd name="connsiteY14" fmla="*/ 903415 h 5201480"/>
              <a:gd name="connsiteX15" fmla="*/ 2544506 w 5754736"/>
              <a:gd name="connsiteY15" fmla="*/ 1305610 h 5201480"/>
              <a:gd name="connsiteX16" fmla="*/ 4018748 w 5754736"/>
              <a:gd name="connsiteY16" fmla="*/ 2934996 h 5201480"/>
              <a:gd name="connsiteX17" fmla="*/ 1968069 w 5754736"/>
              <a:gd name="connsiteY17" fmla="*/ 5201480 h 5201480"/>
              <a:gd name="connsiteX18" fmla="*/ 407253 w 5754736"/>
              <a:gd name="connsiteY18" fmla="*/ 5201480 h 5201480"/>
              <a:gd name="connsiteX19" fmla="*/ 2457932 w 5754736"/>
              <a:gd name="connsiteY19" fmla="*/ 2934996 h 5201480"/>
              <a:gd name="connsiteX20" fmla="*/ 407253 w 5754736"/>
              <a:gd name="connsiteY20" fmla="*/ 668511 h 5201480"/>
              <a:gd name="connsiteX21" fmla="*/ 1968069 w 5754736"/>
              <a:gd name="connsiteY21" fmla="*/ 668511 h 5201480"/>
              <a:gd name="connsiteX22" fmla="*/ 2318686 w 5754736"/>
              <a:gd name="connsiteY22" fmla="*/ 1056025 h 5201480"/>
              <a:gd name="connsiteX23" fmla="*/ 2456765 w 5754736"/>
              <a:gd name="connsiteY23" fmla="*/ 903415 h 5201480"/>
              <a:gd name="connsiteX24" fmla="*/ 2704778 w 5754736"/>
              <a:gd name="connsiteY24" fmla="*/ 0 h 5201480"/>
              <a:gd name="connsiteX25" fmla="*/ 3235385 w 5754736"/>
              <a:gd name="connsiteY25" fmla="*/ 0 h 5201480"/>
              <a:gd name="connsiteX26" fmla="*/ 5248194 w 5754736"/>
              <a:gd name="connsiteY26" fmla="*/ 2266485 h 5201480"/>
              <a:gd name="connsiteX27" fmla="*/ 3235385 w 5754736"/>
              <a:gd name="connsiteY27" fmla="*/ 4532969 h 5201480"/>
              <a:gd name="connsiteX28" fmla="*/ 2704778 w 5754736"/>
              <a:gd name="connsiteY28" fmla="*/ 4532969 h 5201480"/>
              <a:gd name="connsiteX29" fmla="*/ 4717587 w 5754736"/>
              <a:gd name="connsiteY29" fmla="*/ 2266485 h 520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54736" h="5201480">
                <a:moveTo>
                  <a:pt x="0" y="2048101"/>
                </a:moveTo>
                <a:lnTo>
                  <a:pt x="855603" y="2048101"/>
                </a:lnTo>
                <a:lnTo>
                  <a:pt x="1979737" y="3290535"/>
                </a:lnTo>
                <a:lnTo>
                  <a:pt x="855603" y="4532969"/>
                </a:lnTo>
                <a:lnTo>
                  <a:pt x="0" y="4532969"/>
                </a:lnTo>
                <a:lnTo>
                  <a:pt x="1124134" y="3290535"/>
                </a:lnTo>
                <a:close/>
                <a:moveTo>
                  <a:pt x="4310741" y="975873"/>
                </a:moveTo>
                <a:lnTo>
                  <a:pt x="4611987" y="975873"/>
                </a:lnTo>
                <a:lnTo>
                  <a:pt x="5754736" y="2262643"/>
                </a:lnTo>
                <a:lnTo>
                  <a:pt x="4611987" y="3549413"/>
                </a:lnTo>
                <a:lnTo>
                  <a:pt x="4310741" y="3549413"/>
                </a:lnTo>
                <a:lnTo>
                  <a:pt x="5453490" y="2262643"/>
                </a:lnTo>
                <a:close/>
                <a:moveTo>
                  <a:pt x="1863377" y="247581"/>
                </a:moveTo>
                <a:lnTo>
                  <a:pt x="2315017" y="247581"/>
                </a:lnTo>
                <a:lnTo>
                  <a:pt x="2908405" y="903415"/>
                </a:lnTo>
                <a:lnTo>
                  <a:pt x="2544506" y="1305610"/>
                </a:lnTo>
                <a:lnTo>
                  <a:pt x="4018748" y="2934996"/>
                </a:lnTo>
                <a:lnTo>
                  <a:pt x="1968069" y="5201480"/>
                </a:lnTo>
                <a:lnTo>
                  <a:pt x="407253" y="5201480"/>
                </a:lnTo>
                <a:lnTo>
                  <a:pt x="2457932" y="2934996"/>
                </a:lnTo>
                <a:lnTo>
                  <a:pt x="407253" y="668511"/>
                </a:lnTo>
                <a:lnTo>
                  <a:pt x="1968069" y="668511"/>
                </a:lnTo>
                <a:lnTo>
                  <a:pt x="2318686" y="1056025"/>
                </a:lnTo>
                <a:lnTo>
                  <a:pt x="2456765" y="903415"/>
                </a:lnTo>
                <a:close/>
                <a:moveTo>
                  <a:pt x="2704778" y="0"/>
                </a:moveTo>
                <a:lnTo>
                  <a:pt x="3235385" y="0"/>
                </a:lnTo>
                <a:lnTo>
                  <a:pt x="5248194" y="2266485"/>
                </a:lnTo>
                <a:lnTo>
                  <a:pt x="3235385" y="4532969"/>
                </a:lnTo>
                <a:lnTo>
                  <a:pt x="2704778" y="4532969"/>
                </a:lnTo>
                <a:lnTo>
                  <a:pt x="4717587" y="2266485"/>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23031040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75_Title Slid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rot="20963290">
            <a:off x="1379123" y="1428982"/>
            <a:ext cx="1699268" cy="2316167"/>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350" baseline="0">
                <a:latin typeface="+mj-lt"/>
              </a:defRPr>
            </a:lvl1pPr>
          </a:lstStyle>
          <a:p>
            <a:r>
              <a:rPr lang="en-US" dirty="0"/>
              <a:t>Insert Image</a:t>
            </a:r>
          </a:p>
        </p:txBody>
      </p:sp>
      <p:sp>
        <p:nvSpPr>
          <p:cNvPr id="5"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7" name="Picture Placeholder 2"/>
          <p:cNvSpPr>
            <a:spLocks noGrp="1"/>
          </p:cNvSpPr>
          <p:nvPr>
            <p:ph type="pic" sz="quarter" idx="12" hasCustomPrompt="1"/>
          </p:nvPr>
        </p:nvSpPr>
        <p:spPr>
          <a:xfrm rot="240838">
            <a:off x="2445800" y="1913075"/>
            <a:ext cx="1699268" cy="2316167"/>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35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rot="21009161">
            <a:off x="3761311" y="1661010"/>
            <a:ext cx="1699268" cy="2009791"/>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350" baseline="0">
                <a:latin typeface="+mj-lt"/>
              </a:defRPr>
            </a:lvl1pPr>
          </a:lstStyle>
          <a:p>
            <a:r>
              <a:rPr lang="en-US" dirty="0"/>
              <a:t>Insert Image</a:t>
            </a:r>
          </a:p>
        </p:txBody>
      </p:sp>
      <p:sp>
        <p:nvSpPr>
          <p:cNvPr id="9" name="Picture Placeholder 2"/>
          <p:cNvSpPr>
            <a:spLocks noGrp="1"/>
          </p:cNvSpPr>
          <p:nvPr>
            <p:ph type="pic" sz="quarter" idx="14" hasCustomPrompt="1"/>
          </p:nvPr>
        </p:nvSpPr>
        <p:spPr>
          <a:xfrm rot="754803">
            <a:off x="4998973" y="1928102"/>
            <a:ext cx="1229702" cy="2009791"/>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350" baseline="0">
                <a:latin typeface="+mj-lt"/>
              </a:defRPr>
            </a:lvl1pPr>
          </a:lstStyle>
          <a:p>
            <a:r>
              <a:rPr lang="en-US" dirty="0"/>
              <a:t>Insert Image</a:t>
            </a:r>
          </a:p>
        </p:txBody>
      </p:sp>
      <p:sp>
        <p:nvSpPr>
          <p:cNvPr id="10" name="Picture Placeholder 2"/>
          <p:cNvSpPr>
            <a:spLocks noGrp="1"/>
          </p:cNvSpPr>
          <p:nvPr>
            <p:ph type="pic" sz="quarter" idx="15" hasCustomPrompt="1"/>
          </p:nvPr>
        </p:nvSpPr>
        <p:spPr>
          <a:xfrm rot="263962">
            <a:off x="6265722" y="1582169"/>
            <a:ext cx="1424132" cy="2009791"/>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65272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6_Title Slid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rot="20963290">
            <a:off x="589589" y="1133796"/>
            <a:ext cx="1699268" cy="2316167"/>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350" baseline="0">
                <a:latin typeface="+mj-lt"/>
              </a:defRPr>
            </a:lvl1pPr>
          </a:lstStyle>
          <a:p>
            <a:r>
              <a:rPr lang="en-US" dirty="0"/>
              <a:t>Insert Image</a:t>
            </a:r>
          </a:p>
        </p:txBody>
      </p:sp>
      <p:sp>
        <p:nvSpPr>
          <p:cNvPr id="5" name="Title 3"/>
          <p:cNvSpPr>
            <a:spLocks noGrp="1"/>
          </p:cNvSpPr>
          <p:nvPr>
            <p:ph type="title"/>
          </p:nvPr>
        </p:nvSpPr>
        <p:spPr>
          <a:xfrm>
            <a:off x="685800" y="464183"/>
            <a:ext cx="7772400" cy="613171"/>
          </a:xfrm>
        </p:spPr>
        <p:txBody>
          <a:bodyPr>
            <a:normAutofit/>
          </a:bodyPr>
          <a:lstStyle>
            <a:lvl1pPr algn="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r">
              <a:buNone/>
              <a:defRPr sz="900">
                <a:solidFill>
                  <a:schemeClr val="tx1">
                    <a:alpha val="50000"/>
                  </a:schemeClr>
                </a:solidFill>
              </a:defRPr>
            </a:lvl1pPr>
          </a:lstStyle>
          <a:p>
            <a:pPr lvl="0"/>
            <a:r>
              <a:rPr lang="en-US" dirty="0"/>
              <a:t>Edit Master text style</a:t>
            </a:r>
          </a:p>
        </p:txBody>
      </p:sp>
      <p:sp>
        <p:nvSpPr>
          <p:cNvPr id="7" name="Picture Placeholder 2"/>
          <p:cNvSpPr>
            <a:spLocks noGrp="1"/>
          </p:cNvSpPr>
          <p:nvPr>
            <p:ph type="pic" sz="quarter" idx="12" hasCustomPrompt="1"/>
          </p:nvPr>
        </p:nvSpPr>
        <p:spPr>
          <a:xfrm rot="240838">
            <a:off x="1656266" y="1617889"/>
            <a:ext cx="1699268" cy="2316167"/>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35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rot="798060">
            <a:off x="2827608" y="1349014"/>
            <a:ext cx="1699268" cy="3263072"/>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1017772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211676" y="1460107"/>
            <a:ext cx="1375923" cy="2038049"/>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7" name="Picture Placeholder 2"/>
          <p:cNvSpPr>
            <a:spLocks noGrp="1"/>
          </p:cNvSpPr>
          <p:nvPr>
            <p:ph type="pic" sz="quarter" idx="12" hasCustomPrompt="1"/>
          </p:nvPr>
        </p:nvSpPr>
        <p:spPr>
          <a:xfrm>
            <a:off x="2986688" y="1460107"/>
            <a:ext cx="1375923" cy="2038049"/>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4761699" y="1460107"/>
            <a:ext cx="1375923" cy="2038049"/>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9" name="Picture Placeholder 2"/>
          <p:cNvSpPr>
            <a:spLocks noGrp="1"/>
          </p:cNvSpPr>
          <p:nvPr>
            <p:ph type="pic" sz="quarter" idx="14" hasCustomPrompt="1"/>
          </p:nvPr>
        </p:nvSpPr>
        <p:spPr>
          <a:xfrm>
            <a:off x="6536710" y="1460107"/>
            <a:ext cx="1375923" cy="2038049"/>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28855391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45_Title Slide">
    <p:spTree>
      <p:nvGrpSpPr>
        <p:cNvPr id="1" name=""/>
        <p:cNvGrpSpPr/>
        <p:nvPr/>
      </p:nvGrpSpPr>
      <p:grpSpPr>
        <a:xfrm>
          <a:off x="0" y="0"/>
          <a:ext cx="0" cy="0"/>
          <a:chOff x="0" y="0"/>
          <a:chExt cx="0" cy="0"/>
        </a:xfrm>
      </p:grpSpPr>
      <p:sp>
        <p:nvSpPr>
          <p:cNvPr id="7" name="Picture Placeholder 2"/>
          <p:cNvSpPr>
            <a:spLocks noGrp="1"/>
          </p:cNvSpPr>
          <p:nvPr>
            <p:ph type="pic" sz="quarter" idx="11" hasCustomPrompt="1"/>
          </p:nvPr>
        </p:nvSpPr>
        <p:spPr>
          <a:xfrm>
            <a:off x="0" y="0"/>
            <a:ext cx="4055249" cy="51435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4" name="Title 3"/>
          <p:cNvSpPr>
            <a:spLocks noGrp="1"/>
          </p:cNvSpPr>
          <p:nvPr>
            <p:ph type="title"/>
          </p:nvPr>
        </p:nvSpPr>
        <p:spPr>
          <a:xfrm>
            <a:off x="4500923" y="464183"/>
            <a:ext cx="4846704"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4500923" y="997138"/>
            <a:ext cx="4846704" cy="148906"/>
          </a:xfrm>
        </p:spPr>
        <p:txBody>
          <a:bodyPr>
            <a:normAutofit/>
          </a:bodyPr>
          <a:lstStyle>
            <a:lvl1pPr marL="0" indent="0" algn="l">
              <a:buNone/>
              <a:defRPr sz="900">
                <a:solidFill>
                  <a:schemeClr val="tx1">
                    <a:alpha val="50000"/>
                  </a:schemeClr>
                </a:solidFill>
              </a:defRPr>
            </a:lvl1pPr>
          </a:lstStyle>
          <a:p>
            <a:pPr lvl="0"/>
            <a:r>
              <a:rPr lang="en-US" dirty="0"/>
              <a:t>Edit Master text style</a:t>
            </a:r>
          </a:p>
        </p:txBody>
      </p:sp>
    </p:spTree>
    <p:extLst>
      <p:ext uri="{BB962C8B-B14F-4D97-AF65-F5344CB8AC3E}">
        <p14:creationId xmlns:p14="http://schemas.microsoft.com/office/powerpoint/2010/main" val="147564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6_Title Slide">
    <p:spTree>
      <p:nvGrpSpPr>
        <p:cNvPr id="1" name=""/>
        <p:cNvGrpSpPr/>
        <p:nvPr/>
      </p:nvGrpSpPr>
      <p:grpSpPr>
        <a:xfrm>
          <a:off x="0" y="0"/>
          <a:ext cx="0" cy="0"/>
          <a:chOff x="0" y="0"/>
          <a:chExt cx="0" cy="0"/>
        </a:xfrm>
      </p:grpSpPr>
      <p:sp>
        <p:nvSpPr>
          <p:cNvPr id="7" name="Picture Placeholder 2"/>
          <p:cNvSpPr>
            <a:spLocks noGrp="1"/>
          </p:cNvSpPr>
          <p:nvPr>
            <p:ph type="pic" sz="quarter" idx="11" hasCustomPrompt="1"/>
          </p:nvPr>
        </p:nvSpPr>
        <p:spPr>
          <a:xfrm>
            <a:off x="0" y="0"/>
            <a:ext cx="9144000" cy="287575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4" name="Title 3"/>
          <p:cNvSpPr>
            <a:spLocks noGrp="1"/>
          </p:cNvSpPr>
          <p:nvPr>
            <p:ph type="title"/>
          </p:nvPr>
        </p:nvSpPr>
        <p:spPr>
          <a:xfrm>
            <a:off x="685800" y="464183"/>
            <a:ext cx="7772400" cy="613171"/>
          </a:xfrm>
        </p:spPr>
        <p:txBody>
          <a:bodyPr>
            <a:normAutofit/>
          </a:bodyPr>
          <a:lstStyle>
            <a:lvl1pPr algn="l">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l">
              <a:buNone/>
              <a:defRPr sz="900">
                <a:solidFill>
                  <a:srgbClr val="FFFFFF">
                    <a:alpha val="50000"/>
                  </a:srgbClr>
                </a:solidFill>
              </a:defRPr>
            </a:lvl1pPr>
          </a:lstStyle>
          <a:p>
            <a:pPr lvl="0"/>
            <a:r>
              <a:rPr lang="en-US" dirty="0"/>
              <a:t>Edit Master text style</a:t>
            </a:r>
          </a:p>
        </p:txBody>
      </p:sp>
    </p:spTree>
    <p:extLst>
      <p:ext uri="{BB962C8B-B14F-4D97-AF65-F5344CB8AC3E}">
        <p14:creationId xmlns:p14="http://schemas.microsoft.com/office/powerpoint/2010/main" val="9309507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946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8_Title Slide">
    <p:spTree>
      <p:nvGrpSpPr>
        <p:cNvPr id="1" name=""/>
        <p:cNvGrpSpPr/>
        <p:nvPr/>
      </p:nvGrpSpPr>
      <p:grpSpPr>
        <a:xfrm>
          <a:off x="0" y="0"/>
          <a:ext cx="0" cy="0"/>
          <a:chOff x="0" y="0"/>
          <a:chExt cx="0" cy="0"/>
        </a:xfrm>
      </p:grpSpPr>
      <p:sp>
        <p:nvSpPr>
          <p:cNvPr id="2" name="Picture Placeholder 2"/>
          <p:cNvSpPr>
            <a:spLocks noGrp="1"/>
          </p:cNvSpPr>
          <p:nvPr>
            <p:ph type="pic" sz="quarter" idx="11" hasCustomPrompt="1"/>
          </p:nvPr>
        </p:nvSpPr>
        <p:spPr>
          <a:xfrm>
            <a:off x="0" y="0"/>
            <a:ext cx="9144000" cy="51435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5930207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9_Title Slide">
    <p:spTree>
      <p:nvGrpSpPr>
        <p:cNvPr id="1" name=""/>
        <p:cNvGrpSpPr/>
        <p:nvPr/>
      </p:nvGrpSpPr>
      <p:grpSpPr>
        <a:xfrm>
          <a:off x="0" y="0"/>
          <a:ext cx="0" cy="0"/>
          <a:chOff x="0" y="0"/>
          <a:chExt cx="0" cy="0"/>
        </a:xfrm>
      </p:grpSpPr>
      <p:sp>
        <p:nvSpPr>
          <p:cNvPr id="2" name="Picture Placeholder 2"/>
          <p:cNvSpPr>
            <a:spLocks noGrp="1"/>
          </p:cNvSpPr>
          <p:nvPr>
            <p:ph type="pic" sz="quarter" idx="11" hasCustomPrompt="1"/>
          </p:nvPr>
        </p:nvSpPr>
        <p:spPr>
          <a:xfrm>
            <a:off x="5088751" y="0"/>
            <a:ext cx="4055249" cy="51435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5754560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3_Title Slide">
    <p:spTree>
      <p:nvGrpSpPr>
        <p:cNvPr id="1" name=""/>
        <p:cNvGrpSpPr/>
        <p:nvPr/>
      </p:nvGrpSpPr>
      <p:grpSpPr>
        <a:xfrm>
          <a:off x="0" y="0"/>
          <a:ext cx="0" cy="0"/>
          <a:chOff x="0" y="0"/>
          <a:chExt cx="0" cy="0"/>
        </a:xfrm>
      </p:grpSpPr>
      <p:sp>
        <p:nvSpPr>
          <p:cNvPr id="13" name="Picture Placeholder 12"/>
          <p:cNvSpPr>
            <a:spLocks noGrp="1"/>
          </p:cNvSpPr>
          <p:nvPr>
            <p:ph type="pic" sz="quarter" idx="14" hasCustomPrompt="1"/>
          </p:nvPr>
        </p:nvSpPr>
        <p:spPr>
          <a:xfrm>
            <a:off x="292470" y="152718"/>
            <a:ext cx="4750176" cy="4990783"/>
          </a:xfrm>
          <a:custGeom>
            <a:avLst/>
            <a:gdLst>
              <a:gd name="connsiteX0" fmla="*/ 5179752 w 6333568"/>
              <a:gd name="connsiteY0" fmla="*/ 2881514 h 6654377"/>
              <a:gd name="connsiteX1" fmla="*/ 5503690 w 6333568"/>
              <a:gd name="connsiteY1" fmla="*/ 2881514 h 6654377"/>
              <a:gd name="connsiteX2" fmla="*/ 1730827 w 6333568"/>
              <a:gd name="connsiteY2" fmla="*/ 6654377 h 6654377"/>
              <a:gd name="connsiteX3" fmla="*/ 1730827 w 6333568"/>
              <a:gd name="connsiteY3" fmla="*/ 6330439 h 6654377"/>
              <a:gd name="connsiteX4" fmla="*/ 5310383 w 6333568"/>
              <a:gd name="connsiteY4" fmla="*/ 1805749 h 6654377"/>
              <a:gd name="connsiteX5" fmla="*/ 5634321 w 6333568"/>
              <a:gd name="connsiteY5" fmla="*/ 1805749 h 6654377"/>
              <a:gd name="connsiteX6" fmla="*/ 1861459 w 6333568"/>
              <a:gd name="connsiteY6" fmla="*/ 5578611 h 6654377"/>
              <a:gd name="connsiteX7" fmla="*/ 1861459 w 6333568"/>
              <a:gd name="connsiteY7" fmla="*/ 5254673 h 6654377"/>
              <a:gd name="connsiteX8" fmla="*/ 6009630 w 6333568"/>
              <a:gd name="connsiteY8" fmla="*/ 1567545 h 6654377"/>
              <a:gd name="connsiteX9" fmla="*/ 6333568 w 6333568"/>
              <a:gd name="connsiteY9" fmla="*/ 1567545 h 6654377"/>
              <a:gd name="connsiteX10" fmla="*/ 2560706 w 6333568"/>
              <a:gd name="connsiteY10" fmla="*/ 5340407 h 6654377"/>
              <a:gd name="connsiteX11" fmla="*/ 2560706 w 6333568"/>
              <a:gd name="connsiteY11" fmla="*/ 5016469 h 6654377"/>
              <a:gd name="connsiteX12" fmla="*/ 3448925 w 6333568"/>
              <a:gd name="connsiteY12" fmla="*/ 1467652 h 6654377"/>
              <a:gd name="connsiteX13" fmla="*/ 3772863 w 6333568"/>
              <a:gd name="connsiteY13" fmla="*/ 1467652 h 6654377"/>
              <a:gd name="connsiteX14" fmla="*/ 0 w 6333568"/>
              <a:gd name="connsiteY14" fmla="*/ 5240515 h 6654377"/>
              <a:gd name="connsiteX15" fmla="*/ 0 w 6333568"/>
              <a:gd name="connsiteY15" fmla="*/ 4916577 h 6654377"/>
              <a:gd name="connsiteX16" fmla="*/ 5565972 w 6333568"/>
              <a:gd name="connsiteY16" fmla="*/ 952823 h 6654377"/>
              <a:gd name="connsiteX17" fmla="*/ 5995470 w 6333568"/>
              <a:gd name="connsiteY17" fmla="*/ 952823 h 6654377"/>
              <a:gd name="connsiteX18" fmla="*/ 993163 w 6333568"/>
              <a:gd name="connsiteY18" fmla="*/ 5955130 h 6654377"/>
              <a:gd name="connsiteX19" fmla="*/ 993163 w 6333568"/>
              <a:gd name="connsiteY19" fmla="*/ 5525632 h 6654377"/>
              <a:gd name="connsiteX20" fmla="*/ 5073380 w 6333568"/>
              <a:gd name="connsiteY20" fmla="*/ 875983 h 6654377"/>
              <a:gd name="connsiteX21" fmla="*/ 5465272 w 6333568"/>
              <a:gd name="connsiteY21" fmla="*/ 875983 h 6654377"/>
              <a:gd name="connsiteX22" fmla="*/ 900956 w 6333568"/>
              <a:gd name="connsiteY22" fmla="*/ 5440299 h 6654377"/>
              <a:gd name="connsiteX23" fmla="*/ 900956 w 6333568"/>
              <a:gd name="connsiteY23" fmla="*/ 5048407 h 6654377"/>
              <a:gd name="connsiteX24" fmla="*/ 4038678 w 6333568"/>
              <a:gd name="connsiteY24" fmla="*/ 395726 h 6654377"/>
              <a:gd name="connsiteX25" fmla="*/ 4362616 w 6333568"/>
              <a:gd name="connsiteY25" fmla="*/ 395726 h 6654377"/>
              <a:gd name="connsiteX26" fmla="*/ 589753 w 6333568"/>
              <a:gd name="connsiteY26" fmla="*/ 4168589 h 6654377"/>
              <a:gd name="connsiteX27" fmla="*/ 589753 w 6333568"/>
              <a:gd name="connsiteY27" fmla="*/ 3844651 h 6654377"/>
              <a:gd name="connsiteX28" fmla="*/ 5384582 w 6333568"/>
              <a:gd name="connsiteY28" fmla="*/ 0 h 6654377"/>
              <a:gd name="connsiteX29" fmla="*/ 5776474 w 6333568"/>
              <a:gd name="connsiteY29" fmla="*/ 0 h 6654377"/>
              <a:gd name="connsiteX30" fmla="*/ 1212157 w 6333568"/>
              <a:gd name="connsiteY30" fmla="*/ 4564317 h 6654377"/>
              <a:gd name="connsiteX31" fmla="*/ 1212157 w 6333568"/>
              <a:gd name="connsiteY31" fmla="*/ 4172425 h 665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33568" h="6654377">
                <a:moveTo>
                  <a:pt x="5179752" y="2881514"/>
                </a:moveTo>
                <a:lnTo>
                  <a:pt x="5503690" y="2881514"/>
                </a:lnTo>
                <a:lnTo>
                  <a:pt x="1730827" y="6654377"/>
                </a:lnTo>
                <a:lnTo>
                  <a:pt x="1730827" y="6330439"/>
                </a:lnTo>
                <a:close/>
                <a:moveTo>
                  <a:pt x="5310383" y="1805749"/>
                </a:moveTo>
                <a:lnTo>
                  <a:pt x="5634321" y="1805749"/>
                </a:lnTo>
                <a:lnTo>
                  <a:pt x="1861459" y="5578611"/>
                </a:lnTo>
                <a:lnTo>
                  <a:pt x="1861459" y="5254673"/>
                </a:lnTo>
                <a:close/>
                <a:moveTo>
                  <a:pt x="6009630" y="1567545"/>
                </a:moveTo>
                <a:lnTo>
                  <a:pt x="6333568" y="1567545"/>
                </a:lnTo>
                <a:lnTo>
                  <a:pt x="2560706" y="5340407"/>
                </a:lnTo>
                <a:lnTo>
                  <a:pt x="2560706" y="5016469"/>
                </a:lnTo>
                <a:close/>
                <a:moveTo>
                  <a:pt x="3448925" y="1467652"/>
                </a:moveTo>
                <a:lnTo>
                  <a:pt x="3772863" y="1467652"/>
                </a:lnTo>
                <a:lnTo>
                  <a:pt x="0" y="5240515"/>
                </a:lnTo>
                <a:lnTo>
                  <a:pt x="0" y="4916577"/>
                </a:lnTo>
                <a:close/>
                <a:moveTo>
                  <a:pt x="5565972" y="952823"/>
                </a:moveTo>
                <a:lnTo>
                  <a:pt x="5995470" y="952823"/>
                </a:lnTo>
                <a:lnTo>
                  <a:pt x="993163" y="5955130"/>
                </a:lnTo>
                <a:lnTo>
                  <a:pt x="993163" y="5525632"/>
                </a:lnTo>
                <a:close/>
                <a:moveTo>
                  <a:pt x="5073380" y="875983"/>
                </a:moveTo>
                <a:lnTo>
                  <a:pt x="5465272" y="875983"/>
                </a:lnTo>
                <a:lnTo>
                  <a:pt x="900956" y="5440299"/>
                </a:lnTo>
                <a:lnTo>
                  <a:pt x="900956" y="5048407"/>
                </a:lnTo>
                <a:close/>
                <a:moveTo>
                  <a:pt x="4038678" y="395726"/>
                </a:moveTo>
                <a:lnTo>
                  <a:pt x="4362616" y="395726"/>
                </a:lnTo>
                <a:lnTo>
                  <a:pt x="589753" y="4168589"/>
                </a:lnTo>
                <a:lnTo>
                  <a:pt x="589753" y="3844651"/>
                </a:lnTo>
                <a:close/>
                <a:moveTo>
                  <a:pt x="5384582" y="0"/>
                </a:moveTo>
                <a:lnTo>
                  <a:pt x="5776474" y="0"/>
                </a:lnTo>
                <a:lnTo>
                  <a:pt x="1212157" y="4564317"/>
                </a:lnTo>
                <a:lnTo>
                  <a:pt x="1212157" y="4172425"/>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4150509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2_Title Slide">
    <p:spTree>
      <p:nvGrpSpPr>
        <p:cNvPr id="1" name=""/>
        <p:cNvGrpSpPr/>
        <p:nvPr/>
      </p:nvGrpSpPr>
      <p:grpSpPr>
        <a:xfrm>
          <a:off x="0" y="0"/>
          <a:ext cx="0" cy="0"/>
          <a:chOff x="0" y="0"/>
          <a:chExt cx="0" cy="0"/>
        </a:xfrm>
      </p:grpSpPr>
      <p:sp>
        <p:nvSpPr>
          <p:cNvPr id="2" name="Picture Placeholder 2"/>
          <p:cNvSpPr>
            <a:spLocks noGrp="1"/>
          </p:cNvSpPr>
          <p:nvPr>
            <p:ph type="pic" sz="quarter" idx="11" hasCustomPrompt="1"/>
          </p:nvPr>
        </p:nvSpPr>
        <p:spPr>
          <a:xfrm>
            <a:off x="0" y="0"/>
            <a:ext cx="4541264" cy="51435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14052634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32_Title Slide">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4062934" y="0"/>
            <a:ext cx="3890042" cy="5143500"/>
          </a:xfrm>
          <a:custGeom>
            <a:avLst/>
            <a:gdLst>
              <a:gd name="connsiteX0" fmla="*/ 794452 w 5186723"/>
              <a:gd name="connsiteY0" fmla="*/ 4518212 h 6858000"/>
              <a:gd name="connsiteX1" fmla="*/ 2597203 w 5186723"/>
              <a:gd name="connsiteY1" fmla="*/ 4518212 h 6858000"/>
              <a:gd name="connsiteX2" fmla="*/ 1802751 w 5186723"/>
              <a:gd name="connsiteY2" fmla="*/ 6858000 h 6858000"/>
              <a:gd name="connsiteX3" fmla="*/ 0 w 5186723"/>
              <a:gd name="connsiteY3" fmla="*/ 6858000 h 6858000"/>
              <a:gd name="connsiteX4" fmla="*/ 3384814 w 5186723"/>
              <a:gd name="connsiteY4" fmla="*/ 2408945 h 6858000"/>
              <a:gd name="connsiteX5" fmla="*/ 5186723 w 5186723"/>
              <a:gd name="connsiteY5" fmla="*/ 2408945 h 6858000"/>
              <a:gd name="connsiteX6" fmla="*/ 3684498 w 5186723"/>
              <a:gd name="connsiteY6" fmla="*/ 6858000 h 6858000"/>
              <a:gd name="connsiteX7" fmla="*/ 1882589 w 5186723"/>
              <a:gd name="connsiteY7" fmla="*/ 6858000 h 6858000"/>
              <a:gd name="connsiteX8" fmla="*/ 2316733 w 5186723"/>
              <a:gd name="connsiteY8" fmla="*/ 0 h 6858000"/>
              <a:gd name="connsiteX9" fmla="*/ 4118642 w 5186723"/>
              <a:gd name="connsiteY9" fmla="*/ 0 h 6858000"/>
              <a:gd name="connsiteX10" fmla="*/ 2616417 w 5186723"/>
              <a:gd name="connsiteY10" fmla="*/ 4449055 h 6858000"/>
              <a:gd name="connsiteX11" fmla="*/ 814508 w 5186723"/>
              <a:gd name="connsiteY11" fmla="*/ 44490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6723" h="6858000">
                <a:moveTo>
                  <a:pt x="794452" y="4518212"/>
                </a:moveTo>
                <a:lnTo>
                  <a:pt x="2597203" y="4518212"/>
                </a:lnTo>
                <a:lnTo>
                  <a:pt x="1802751" y="6858000"/>
                </a:lnTo>
                <a:lnTo>
                  <a:pt x="0" y="6858000"/>
                </a:lnTo>
                <a:close/>
                <a:moveTo>
                  <a:pt x="3384814" y="2408945"/>
                </a:moveTo>
                <a:lnTo>
                  <a:pt x="5186723" y="2408945"/>
                </a:lnTo>
                <a:lnTo>
                  <a:pt x="3684498" y="6858000"/>
                </a:lnTo>
                <a:lnTo>
                  <a:pt x="1882589" y="6858000"/>
                </a:lnTo>
                <a:close/>
                <a:moveTo>
                  <a:pt x="2316733" y="0"/>
                </a:moveTo>
                <a:lnTo>
                  <a:pt x="4118642" y="0"/>
                </a:lnTo>
                <a:lnTo>
                  <a:pt x="2616417" y="4449055"/>
                </a:lnTo>
                <a:lnTo>
                  <a:pt x="814508" y="4449055"/>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28476617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3_Title Slide">
    <p:spTree>
      <p:nvGrpSpPr>
        <p:cNvPr id="1" name=""/>
        <p:cNvGrpSpPr/>
        <p:nvPr/>
      </p:nvGrpSpPr>
      <p:grpSpPr>
        <a:xfrm>
          <a:off x="0" y="0"/>
          <a:ext cx="0" cy="0"/>
          <a:chOff x="0" y="0"/>
          <a:chExt cx="0" cy="0"/>
        </a:xfrm>
      </p:grpSpPr>
      <p:sp>
        <p:nvSpPr>
          <p:cNvPr id="2" name="Parallelogram 1"/>
          <p:cNvSpPr/>
          <p:nvPr userDrawn="1"/>
        </p:nvSpPr>
        <p:spPr>
          <a:xfrm>
            <a:off x="2927617" y="458159"/>
            <a:ext cx="3647996" cy="4529739"/>
          </a:xfrm>
          <a:prstGeom prst="parallelogram">
            <a:avLst>
              <a:gd name="adj" fmla="val 853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Parallelogram 12"/>
          <p:cNvSpPr/>
          <p:nvPr userDrawn="1"/>
        </p:nvSpPr>
        <p:spPr>
          <a:xfrm>
            <a:off x="6437299" y="-2859904"/>
            <a:ext cx="3647996" cy="4529739"/>
          </a:xfrm>
          <a:prstGeom prst="parallelogram">
            <a:avLst>
              <a:gd name="adj" fmla="val 853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Parallelogram 13"/>
          <p:cNvSpPr/>
          <p:nvPr userDrawn="1"/>
        </p:nvSpPr>
        <p:spPr>
          <a:xfrm>
            <a:off x="5348087" y="-308324"/>
            <a:ext cx="3647996" cy="4529739"/>
          </a:xfrm>
          <a:prstGeom prst="parallelogram">
            <a:avLst>
              <a:gd name="adj" fmla="val 8539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Picture Placeholder 10"/>
          <p:cNvSpPr>
            <a:spLocks noGrp="1"/>
          </p:cNvSpPr>
          <p:nvPr>
            <p:ph type="pic" sz="quarter" idx="17" hasCustomPrompt="1"/>
          </p:nvPr>
        </p:nvSpPr>
        <p:spPr>
          <a:xfrm>
            <a:off x="3222683" y="265099"/>
            <a:ext cx="4985014" cy="4953320"/>
          </a:xfrm>
          <a:custGeom>
            <a:avLst/>
            <a:gdLst>
              <a:gd name="connsiteX0" fmla="*/ 4571593 w 6646685"/>
              <a:gd name="connsiteY0" fmla="*/ 1944062 h 6604427"/>
              <a:gd name="connsiteX1" fmla="*/ 4919313 w 6646685"/>
              <a:gd name="connsiteY1" fmla="*/ 1944062 h 6604427"/>
              <a:gd name="connsiteX2" fmla="*/ 1678590 w 6646685"/>
              <a:gd name="connsiteY2" fmla="*/ 6604427 h 6604427"/>
              <a:gd name="connsiteX3" fmla="*/ 1330870 w 6646685"/>
              <a:gd name="connsiteY3" fmla="*/ 6604427 h 6604427"/>
              <a:gd name="connsiteX4" fmla="*/ 4760626 w 6646685"/>
              <a:gd name="connsiteY4" fmla="*/ 1021978 h 6604427"/>
              <a:gd name="connsiteX5" fmla="*/ 5108346 w 6646685"/>
              <a:gd name="connsiteY5" fmla="*/ 1021978 h 6604427"/>
              <a:gd name="connsiteX6" fmla="*/ 1867623 w 6646685"/>
              <a:gd name="connsiteY6" fmla="*/ 5682342 h 6604427"/>
              <a:gd name="connsiteX7" fmla="*/ 1519903 w 6646685"/>
              <a:gd name="connsiteY7" fmla="*/ 5682342 h 6604427"/>
              <a:gd name="connsiteX8" fmla="*/ 4007591 w 6646685"/>
              <a:gd name="connsiteY8" fmla="*/ 783771 h 6604427"/>
              <a:gd name="connsiteX9" fmla="*/ 4355311 w 6646685"/>
              <a:gd name="connsiteY9" fmla="*/ 783771 h 6604427"/>
              <a:gd name="connsiteX10" fmla="*/ 1114588 w 6646685"/>
              <a:gd name="connsiteY10" fmla="*/ 5444136 h 6604427"/>
              <a:gd name="connsiteX11" fmla="*/ 766868 w 6646685"/>
              <a:gd name="connsiteY11" fmla="*/ 5444136 h 6604427"/>
              <a:gd name="connsiteX12" fmla="*/ 3240723 w 6646685"/>
              <a:gd name="connsiteY12" fmla="*/ 560934 h 6604427"/>
              <a:gd name="connsiteX13" fmla="*/ 3588443 w 6646685"/>
              <a:gd name="connsiteY13" fmla="*/ 560934 h 6604427"/>
              <a:gd name="connsiteX14" fmla="*/ 347720 w 6646685"/>
              <a:gd name="connsiteY14" fmla="*/ 5221299 h 6604427"/>
              <a:gd name="connsiteX15" fmla="*/ 0 w 6646685"/>
              <a:gd name="connsiteY15" fmla="*/ 5221299 h 6604427"/>
              <a:gd name="connsiteX16" fmla="*/ 6298965 w 6646685"/>
              <a:gd name="connsiteY16" fmla="*/ 99893 h 6604427"/>
              <a:gd name="connsiteX17" fmla="*/ 6646685 w 6646685"/>
              <a:gd name="connsiteY17" fmla="*/ 99893 h 6604427"/>
              <a:gd name="connsiteX18" fmla="*/ 3405962 w 6646685"/>
              <a:gd name="connsiteY18" fmla="*/ 4760257 h 6604427"/>
              <a:gd name="connsiteX19" fmla="*/ 3058242 w 6646685"/>
              <a:gd name="connsiteY19" fmla="*/ 4760257 h 6604427"/>
              <a:gd name="connsiteX20" fmla="*/ 5006515 w 6646685"/>
              <a:gd name="connsiteY20" fmla="*/ 0 h 6604427"/>
              <a:gd name="connsiteX21" fmla="*/ 5354235 w 6646685"/>
              <a:gd name="connsiteY21" fmla="*/ 0 h 6604427"/>
              <a:gd name="connsiteX22" fmla="*/ 2113512 w 6646685"/>
              <a:gd name="connsiteY22" fmla="*/ 4660365 h 6604427"/>
              <a:gd name="connsiteX23" fmla="*/ 1765792 w 6646685"/>
              <a:gd name="connsiteY23" fmla="*/ 4660365 h 6604427"/>
              <a:gd name="connsiteX24" fmla="*/ 4099799 w 6646685"/>
              <a:gd name="connsiteY24" fmla="*/ 0 h 6604427"/>
              <a:gd name="connsiteX25" fmla="*/ 4447519 w 6646685"/>
              <a:gd name="connsiteY25" fmla="*/ 0 h 6604427"/>
              <a:gd name="connsiteX26" fmla="*/ 1206796 w 6646685"/>
              <a:gd name="connsiteY26" fmla="*/ 4660365 h 6604427"/>
              <a:gd name="connsiteX27" fmla="*/ 859076 w 6646685"/>
              <a:gd name="connsiteY27" fmla="*/ 4660365 h 660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46685" h="6604427">
                <a:moveTo>
                  <a:pt x="4571593" y="1944062"/>
                </a:moveTo>
                <a:lnTo>
                  <a:pt x="4919313" y="1944062"/>
                </a:lnTo>
                <a:lnTo>
                  <a:pt x="1678590" y="6604427"/>
                </a:lnTo>
                <a:lnTo>
                  <a:pt x="1330870" y="6604427"/>
                </a:lnTo>
                <a:close/>
                <a:moveTo>
                  <a:pt x="4760626" y="1021978"/>
                </a:moveTo>
                <a:lnTo>
                  <a:pt x="5108346" y="1021978"/>
                </a:lnTo>
                <a:lnTo>
                  <a:pt x="1867623" y="5682342"/>
                </a:lnTo>
                <a:lnTo>
                  <a:pt x="1519903" y="5682342"/>
                </a:lnTo>
                <a:close/>
                <a:moveTo>
                  <a:pt x="4007591" y="783771"/>
                </a:moveTo>
                <a:lnTo>
                  <a:pt x="4355311" y="783771"/>
                </a:lnTo>
                <a:lnTo>
                  <a:pt x="1114588" y="5444136"/>
                </a:lnTo>
                <a:lnTo>
                  <a:pt x="766868" y="5444136"/>
                </a:lnTo>
                <a:close/>
                <a:moveTo>
                  <a:pt x="3240723" y="560934"/>
                </a:moveTo>
                <a:lnTo>
                  <a:pt x="3588443" y="560934"/>
                </a:lnTo>
                <a:lnTo>
                  <a:pt x="347720" y="5221299"/>
                </a:lnTo>
                <a:lnTo>
                  <a:pt x="0" y="5221299"/>
                </a:lnTo>
                <a:close/>
                <a:moveTo>
                  <a:pt x="6298965" y="99893"/>
                </a:moveTo>
                <a:lnTo>
                  <a:pt x="6646685" y="99893"/>
                </a:lnTo>
                <a:lnTo>
                  <a:pt x="3405962" y="4760257"/>
                </a:lnTo>
                <a:lnTo>
                  <a:pt x="3058242" y="4760257"/>
                </a:lnTo>
                <a:close/>
                <a:moveTo>
                  <a:pt x="5006515" y="0"/>
                </a:moveTo>
                <a:lnTo>
                  <a:pt x="5354235" y="0"/>
                </a:lnTo>
                <a:lnTo>
                  <a:pt x="2113512" y="4660365"/>
                </a:lnTo>
                <a:lnTo>
                  <a:pt x="1765792" y="4660365"/>
                </a:lnTo>
                <a:close/>
                <a:moveTo>
                  <a:pt x="4099799" y="0"/>
                </a:moveTo>
                <a:lnTo>
                  <a:pt x="4447519" y="0"/>
                </a:lnTo>
                <a:lnTo>
                  <a:pt x="1206796" y="4660365"/>
                </a:lnTo>
                <a:lnTo>
                  <a:pt x="859076" y="4660365"/>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4831042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Slide Number Placeholder 23"/>
          <p:cNvSpPr>
            <a:spLocks noGrp="1"/>
          </p:cNvSpPr>
          <p:nvPr>
            <p:ph type="sldNum" sz="quarter" idx="4"/>
          </p:nvPr>
        </p:nvSpPr>
        <p:spPr>
          <a:xfrm rot="2672162">
            <a:off x="8629306" y="4604955"/>
            <a:ext cx="477416" cy="274637"/>
          </a:xfrm>
          <a:prstGeom prst="rect">
            <a:avLst/>
          </a:prstGeom>
        </p:spPr>
        <p:txBody>
          <a:bodyPr vert="horz" lIns="91440" tIns="45720" rIns="91440" bIns="45720" rtlCol="0" anchor="ctr"/>
          <a:lstStyle>
            <a:lvl1pPr algn="r">
              <a:defRPr sz="900">
                <a:solidFill>
                  <a:schemeClr val="tx1">
                    <a:tint val="75000"/>
                  </a:schemeClr>
                </a:solidFill>
                <a:latin typeface="Bebas Neue"/>
                <a:cs typeface="Bebas Neue"/>
              </a:defRPr>
            </a:lvl1pPr>
          </a:lstStyle>
          <a:p>
            <a:pPr algn="ctr"/>
            <a:fld id="{A95CE54F-98B6-294A-B99F-F5D445863A01}" type="slidenum">
              <a:rPr lang="en-US" smtClean="0"/>
              <a:pPr algn="ctr"/>
              <a:t>‹#›</a:t>
            </a:fld>
            <a:endParaRPr lang="en-US" dirty="0"/>
          </a:p>
        </p:txBody>
      </p:sp>
    </p:spTree>
    <p:extLst>
      <p:ext uri="{BB962C8B-B14F-4D97-AF65-F5344CB8AC3E}">
        <p14:creationId xmlns:p14="http://schemas.microsoft.com/office/powerpoint/2010/main" val="428242646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78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2337167"/>
            <a:ext cx="7772400" cy="613171"/>
          </a:xfrm>
        </p:spPr>
        <p:txBody>
          <a:bodyPr>
            <a:normAutofit/>
          </a:bodyPr>
          <a:lstStyle>
            <a:lvl1pPr algn="ctr">
              <a:defRPr sz="2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2818721"/>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3851142" y="745492"/>
            <a:ext cx="1441717" cy="147566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33968029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8229600" cy="85725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151335"/>
            <a:ext cx="4040188" cy="563165"/>
          </a:xfrm>
        </p:spPr>
        <p:txBody>
          <a:bodyPr anchor="ctr"/>
          <a:lstStyle>
            <a:lvl1pPr marL="0" indent="0">
              <a:buNone/>
              <a:defRPr sz="1800" b="0" cap="all" baseline="0">
                <a:solidFill>
                  <a:schemeClr val="tx1"/>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151335"/>
            <a:ext cx="4041775" cy="563165"/>
          </a:xfrm>
        </p:spPr>
        <p:txBody>
          <a:bodyPr anchor="ctr"/>
          <a:lstStyle>
            <a:lvl1pPr marL="0" indent="0">
              <a:buNone/>
              <a:defRPr sz="1800" b="0" cap="all" baseline="0">
                <a:solidFill>
                  <a:schemeClr val="tx1"/>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771651"/>
            <a:ext cx="4040188" cy="2822972"/>
          </a:xfrm>
        </p:spPr>
        <p:txBody>
          <a:bodyPr/>
          <a:lstStyle>
            <a:lvl1pPr>
              <a:defRPr sz="18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1771651"/>
            <a:ext cx="4041775" cy="2822972"/>
          </a:xfrm>
        </p:spPr>
        <p:txBody>
          <a:bodyPr/>
          <a:lstStyle>
            <a:lvl1pPr>
              <a:defRPr sz="18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90518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endParaRPr lang="en-US"/>
          </a:p>
        </p:txBody>
      </p:sp>
      <p:sp>
        <p:nvSpPr>
          <p:cNvPr id="3" name="Sous-titr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a:p>
        </p:txBody>
      </p:sp>
      <p:sp>
        <p:nvSpPr>
          <p:cNvPr id="4" name="Rectangle 4">
            <a:extLst>
              <a:ext uri="{FF2B5EF4-FFF2-40B4-BE49-F238E27FC236}">
                <a16:creationId xmlns:a16="http://schemas.microsoft.com/office/drawing/2014/main" id="{F152DFC9-BDF4-45A2-B1AE-61B35FEF2BD2}"/>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E4367AD2-BFCA-4381-87FE-22A1DBA34239}"/>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3E3A5757-E71A-4CE3-BE09-92AB2D7AD021}"/>
              </a:ext>
            </a:extLst>
          </p:cNvPr>
          <p:cNvSpPr>
            <a:spLocks noGrp="1" noChangeArrowheads="1"/>
          </p:cNvSpPr>
          <p:nvPr>
            <p:ph type="sldNum" sz="quarter" idx="12"/>
          </p:nvPr>
        </p:nvSpPr>
        <p:spPr>
          <a:ln/>
        </p:spPr>
        <p:txBody>
          <a:bodyPr/>
          <a:lstStyle>
            <a:lvl1pPr>
              <a:defRPr/>
            </a:lvl1pPr>
          </a:lstStyle>
          <a:p>
            <a:pPr>
              <a:defRPr/>
            </a:pPr>
            <a:fld id="{9D0C2846-24C8-4C70-A2B6-7B0F8FA80F59}" type="slidenum">
              <a:rPr lang="en-GB" altLang="en-US"/>
              <a:pPr>
                <a:defRPr/>
              </a:pPr>
              <a:t>‹#›</a:t>
            </a:fld>
            <a:endParaRPr lang="en-GB" altLang="en-US"/>
          </a:p>
        </p:txBody>
      </p:sp>
    </p:spTree>
    <p:extLst>
      <p:ext uri="{BB962C8B-B14F-4D97-AF65-F5344CB8AC3E}">
        <p14:creationId xmlns:p14="http://schemas.microsoft.com/office/powerpoint/2010/main" val="40256349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4">
            <a:extLst>
              <a:ext uri="{FF2B5EF4-FFF2-40B4-BE49-F238E27FC236}">
                <a16:creationId xmlns:a16="http://schemas.microsoft.com/office/drawing/2014/main" id="{19DBD2FA-7DA5-4A5A-9DE9-93771F71692C}"/>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0CC7C9DD-AF97-4D3F-A89F-F4A847ECA6D7}"/>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FE823996-4DB7-4758-A183-C0E315954046}"/>
              </a:ext>
            </a:extLst>
          </p:cNvPr>
          <p:cNvSpPr>
            <a:spLocks noGrp="1" noChangeArrowheads="1"/>
          </p:cNvSpPr>
          <p:nvPr>
            <p:ph type="sldNum" sz="quarter" idx="12"/>
          </p:nvPr>
        </p:nvSpPr>
        <p:spPr>
          <a:ln/>
        </p:spPr>
        <p:txBody>
          <a:bodyPr/>
          <a:lstStyle>
            <a:lvl1pPr>
              <a:defRPr/>
            </a:lvl1pPr>
          </a:lstStyle>
          <a:p>
            <a:pPr>
              <a:defRPr/>
            </a:pPr>
            <a:fld id="{AC760EB9-36B5-43CB-BF28-B869C7990A80}" type="slidenum">
              <a:rPr lang="en-GB" altLang="en-US"/>
              <a:pPr>
                <a:defRPr/>
              </a:pPr>
              <a:t>‹#›</a:t>
            </a:fld>
            <a:endParaRPr lang="en-GB" altLang="en-US"/>
          </a:p>
        </p:txBody>
      </p:sp>
    </p:spTree>
    <p:extLst>
      <p:ext uri="{BB962C8B-B14F-4D97-AF65-F5344CB8AC3E}">
        <p14:creationId xmlns:p14="http://schemas.microsoft.com/office/powerpoint/2010/main" val="15678974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5"/>
            <a:ext cx="7886700" cy="2139553"/>
          </a:xfrm>
        </p:spPr>
        <p:txBody>
          <a:bodyPr anchor="b"/>
          <a:lstStyle>
            <a:lvl1pPr>
              <a:defRPr sz="4500"/>
            </a:lvl1pPr>
          </a:lstStyle>
          <a:p>
            <a:r>
              <a:rPr lang="fr-FR"/>
              <a:t>Modifiez le style du titre</a:t>
            </a:r>
            <a:endParaRPr lang="en-US"/>
          </a:p>
        </p:txBody>
      </p:sp>
      <p:sp>
        <p:nvSpPr>
          <p:cNvPr id="3" name="Espace réservé du texte 2"/>
          <p:cNvSpPr>
            <a:spLocks noGrp="1"/>
          </p:cNvSpPr>
          <p:nvPr>
            <p:ph type="body" idx="1"/>
          </p:nvPr>
        </p:nvSpPr>
        <p:spPr>
          <a:xfrm>
            <a:off x="623888" y="3442099"/>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fr-FR"/>
              <a:t>Modifiez les styles du texte du masque</a:t>
            </a:r>
          </a:p>
        </p:txBody>
      </p:sp>
      <p:sp>
        <p:nvSpPr>
          <p:cNvPr id="4" name="Rectangle 4">
            <a:extLst>
              <a:ext uri="{FF2B5EF4-FFF2-40B4-BE49-F238E27FC236}">
                <a16:creationId xmlns:a16="http://schemas.microsoft.com/office/drawing/2014/main" id="{594E656E-F321-4A9D-9B58-38C5656EBEB7}"/>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43E895A4-3062-4B3A-B5B9-FC88B930B00A}"/>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2C56EAAC-B767-48B8-8DB6-3518F1E1F9EA}"/>
              </a:ext>
            </a:extLst>
          </p:cNvPr>
          <p:cNvSpPr>
            <a:spLocks noGrp="1" noChangeArrowheads="1"/>
          </p:cNvSpPr>
          <p:nvPr>
            <p:ph type="sldNum" sz="quarter" idx="12"/>
          </p:nvPr>
        </p:nvSpPr>
        <p:spPr>
          <a:ln/>
        </p:spPr>
        <p:txBody>
          <a:bodyPr/>
          <a:lstStyle>
            <a:lvl1pPr>
              <a:defRPr/>
            </a:lvl1pPr>
          </a:lstStyle>
          <a:p>
            <a:pPr>
              <a:defRPr/>
            </a:pPr>
            <a:fld id="{EC2BEFE5-A487-4861-B6D1-4BE775A985CD}" type="slidenum">
              <a:rPr lang="en-GB" altLang="en-US"/>
              <a:pPr>
                <a:defRPr/>
              </a:pPr>
              <a:t>‹#›</a:t>
            </a:fld>
            <a:endParaRPr lang="en-GB" altLang="en-US"/>
          </a:p>
        </p:txBody>
      </p:sp>
    </p:spTree>
    <p:extLst>
      <p:ext uri="{BB962C8B-B14F-4D97-AF65-F5344CB8AC3E}">
        <p14:creationId xmlns:p14="http://schemas.microsoft.com/office/powerpoint/2010/main" val="13031181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457200" y="1200151"/>
            <a:ext cx="4038600" cy="339447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1200151"/>
            <a:ext cx="4038600" cy="339447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Rectangle 4">
            <a:extLst>
              <a:ext uri="{FF2B5EF4-FFF2-40B4-BE49-F238E27FC236}">
                <a16:creationId xmlns:a16="http://schemas.microsoft.com/office/drawing/2014/main" id="{ED9186E2-56CC-471C-8A5F-E066DD41C659}"/>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BA807ADF-D613-49D9-87EA-5A6E25784498}"/>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a:extLst>
              <a:ext uri="{FF2B5EF4-FFF2-40B4-BE49-F238E27FC236}">
                <a16:creationId xmlns:a16="http://schemas.microsoft.com/office/drawing/2014/main" id="{36625BF6-7FDD-444B-822D-3F935CF05506}"/>
              </a:ext>
            </a:extLst>
          </p:cNvPr>
          <p:cNvSpPr>
            <a:spLocks noGrp="1" noChangeArrowheads="1"/>
          </p:cNvSpPr>
          <p:nvPr>
            <p:ph type="sldNum" sz="quarter" idx="12"/>
          </p:nvPr>
        </p:nvSpPr>
        <p:spPr>
          <a:ln/>
        </p:spPr>
        <p:txBody>
          <a:bodyPr/>
          <a:lstStyle>
            <a:lvl1pPr>
              <a:defRPr/>
            </a:lvl1pPr>
          </a:lstStyle>
          <a:p>
            <a:pPr>
              <a:defRPr/>
            </a:pPr>
            <a:fld id="{C8E407DD-737A-441B-8BD9-43462912E066}" type="slidenum">
              <a:rPr lang="en-GB" altLang="en-US"/>
              <a:pPr>
                <a:defRPr/>
              </a:pPr>
              <a:t>‹#›</a:t>
            </a:fld>
            <a:endParaRPr lang="en-GB" altLang="en-US"/>
          </a:p>
        </p:txBody>
      </p:sp>
    </p:spTree>
    <p:extLst>
      <p:ext uri="{BB962C8B-B14F-4D97-AF65-F5344CB8AC3E}">
        <p14:creationId xmlns:p14="http://schemas.microsoft.com/office/powerpoint/2010/main" val="21982560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273845"/>
            <a:ext cx="7886700" cy="994172"/>
          </a:xfrm>
        </p:spPr>
        <p:txBody>
          <a:bodyPr/>
          <a:lstStyle/>
          <a:p>
            <a:r>
              <a:rPr lang="fr-FR"/>
              <a:t>Modifiez le style du titre</a:t>
            </a:r>
            <a:endParaRPr lang="en-US"/>
          </a:p>
        </p:txBody>
      </p:sp>
      <p:sp>
        <p:nvSpPr>
          <p:cNvPr id="3" name="Espace réservé du texte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Modifiez les styles du texte du masque</a:t>
            </a:r>
          </a:p>
        </p:txBody>
      </p:sp>
      <p:sp>
        <p:nvSpPr>
          <p:cNvPr id="4" name="Espace réservé du contenu 3"/>
          <p:cNvSpPr>
            <a:spLocks noGrp="1"/>
          </p:cNvSpPr>
          <p:nvPr>
            <p:ph sz="half" idx="2"/>
          </p:nvPr>
        </p:nvSpPr>
        <p:spPr>
          <a:xfrm>
            <a:off x="630239" y="1878806"/>
            <a:ext cx="3868737" cy="276344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Modifiez les styles du texte du masque</a:t>
            </a:r>
          </a:p>
        </p:txBody>
      </p:sp>
      <p:sp>
        <p:nvSpPr>
          <p:cNvPr id="6" name="Espace réservé du contenu 5"/>
          <p:cNvSpPr>
            <a:spLocks noGrp="1"/>
          </p:cNvSpPr>
          <p:nvPr>
            <p:ph sz="quarter" idx="4"/>
          </p:nvPr>
        </p:nvSpPr>
        <p:spPr>
          <a:xfrm>
            <a:off x="4629150" y="1878806"/>
            <a:ext cx="3887788" cy="276344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4">
            <a:extLst>
              <a:ext uri="{FF2B5EF4-FFF2-40B4-BE49-F238E27FC236}">
                <a16:creationId xmlns:a16="http://schemas.microsoft.com/office/drawing/2014/main" id="{60F2D583-41D3-4085-9A57-7FA079335948}"/>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a:extLst>
              <a:ext uri="{FF2B5EF4-FFF2-40B4-BE49-F238E27FC236}">
                <a16:creationId xmlns:a16="http://schemas.microsoft.com/office/drawing/2014/main" id="{8082D561-24CC-44B7-B664-FEC9FEEBADF2}"/>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a:extLst>
              <a:ext uri="{FF2B5EF4-FFF2-40B4-BE49-F238E27FC236}">
                <a16:creationId xmlns:a16="http://schemas.microsoft.com/office/drawing/2014/main" id="{4CAA6840-BF43-4F7D-846C-CA0EAA9A8DD6}"/>
              </a:ext>
            </a:extLst>
          </p:cNvPr>
          <p:cNvSpPr>
            <a:spLocks noGrp="1" noChangeArrowheads="1"/>
          </p:cNvSpPr>
          <p:nvPr>
            <p:ph type="sldNum" sz="quarter" idx="12"/>
          </p:nvPr>
        </p:nvSpPr>
        <p:spPr>
          <a:ln/>
        </p:spPr>
        <p:txBody>
          <a:bodyPr/>
          <a:lstStyle>
            <a:lvl1pPr>
              <a:defRPr/>
            </a:lvl1pPr>
          </a:lstStyle>
          <a:p>
            <a:pPr>
              <a:defRPr/>
            </a:pPr>
            <a:fld id="{DC29F661-A33F-4287-97F6-399D50360650}" type="slidenum">
              <a:rPr lang="en-GB" altLang="en-US"/>
              <a:pPr>
                <a:defRPr/>
              </a:pPr>
              <a:t>‹#›</a:t>
            </a:fld>
            <a:endParaRPr lang="en-GB" altLang="en-US"/>
          </a:p>
        </p:txBody>
      </p:sp>
    </p:spTree>
    <p:extLst>
      <p:ext uri="{BB962C8B-B14F-4D97-AF65-F5344CB8AC3E}">
        <p14:creationId xmlns:p14="http://schemas.microsoft.com/office/powerpoint/2010/main" val="19183403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Rectangle 4">
            <a:extLst>
              <a:ext uri="{FF2B5EF4-FFF2-40B4-BE49-F238E27FC236}">
                <a16:creationId xmlns:a16="http://schemas.microsoft.com/office/drawing/2014/main" id="{52E8E90D-018D-4713-A3CD-B195057D7E0B}"/>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a:extLst>
              <a:ext uri="{FF2B5EF4-FFF2-40B4-BE49-F238E27FC236}">
                <a16:creationId xmlns:a16="http://schemas.microsoft.com/office/drawing/2014/main" id="{188B28BB-3F0B-4357-9EBB-AE881DCE266B}"/>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a:extLst>
              <a:ext uri="{FF2B5EF4-FFF2-40B4-BE49-F238E27FC236}">
                <a16:creationId xmlns:a16="http://schemas.microsoft.com/office/drawing/2014/main" id="{5D27D512-5DEB-4E3A-9495-B674451E8BD8}"/>
              </a:ext>
            </a:extLst>
          </p:cNvPr>
          <p:cNvSpPr>
            <a:spLocks noGrp="1" noChangeArrowheads="1"/>
          </p:cNvSpPr>
          <p:nvPr>
            <p:ph type="sldNum" sz="quarter" idx="12"/>
          </p:nvPr>
        </p:nvSpPr>
        <p:spPr>
          <a:ln/>
        </p:spPr>
        <p:txBody>
          <a:bodyPr/>
          <a:lstStyle>
            <a:lvl1pPr>
              <a:defRPr/>
            </a:lvl1pPr>
          </a:lstStyle>
          <a:p>
            <a:pPr>
              <a:defRPr/>
            </a:pPr>
            <a:fld id="{B0848B01-F666-4ED4-9800-5224C875F59D}" type="slidenum">
              <a:rPr lang="en-GB" altLang="en-US"/>
              <a:pPr>
                <a:defRPr/>
              </a:pPr>
              <a:t>‹#›</a:t>
            </a:fld>
            <a:endParaRPr lang="en-GB" altLang="en-US"/>
          </a:p>
        </p:txBody>
      </p:sp>
    </p:spTree>
    <p:extLst>
      <p:ext uri="{BB962C8B-B14F-4D97-AF65-F5344CB8AC3E}">
        <p14:creationId xmlns:p14="http://schemas.microsoft.com/office/powerpoint/2010/main" val="4762930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A80B963-A765-4907-8557-C480E3403A96}"/>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a:extLst>
              <a:ext uri="{FF2B5EF4-FFF2-40B4-BE49-F238E27FC236}">
                <a16:creationId xmlns:a16="http://schemas.microsoft.com/office/drawing/2014/main" id="{645E2565-6EC1-47FA-BAFD-6AD74A76D00C}"/>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a:extLst>
              <a:ext uri="{FF2B5EF4-FFF2-40B4-BE49-F238E27FC236}">
                <a16:creationId xmlns:a16="http://schemas.microsoft.com/office/drawing/2014/main" id="{B01404B2-C86B-4F45-AB7C-D02F10F7E05C}"/>
              </a:ext>
            </a:extLst>
          </p:cNvPr>
          <p:cNvSpPr>
            <a:spLocks noGrp="1" noChangeArrowheads="1"/>
          </p:cNvSpPr>
          <p:nvPr>
            <p:ph type="sldNum" sz="quarter" idx="12"/>
          </p:nvPr>
        </p:nvSpPr>
        <p:spPr>
          <a:ln/>
        </p:spPr>
        <p:txBody>
          <a:bodyPr/>
          <a:lstStyle>
            <a:lvl1pPr>
              <a:defRPr/>
            </a:lvl1pPr>
          </a:lstStyle>
          <a:p>
            <a:pPr>
              <a:defRPr/>
            </a:pPr>
            <a:fld id="{115972CC-B0B7-4AD5-8D3D-D08141C997DF}" type="slidenum">
              <a:rPr lang="en-GB" altLang="en-US"/>
              <a:pPr>
                <a:defRPr/>
              </a:pPr>
              <a:t>‹#›</a:t>
            </a:fld>
            <a:endParaRPr lang="en-GB" altLang="en-US"/>
          </a:p>
        </p:txBody>
      </p:sp>
    </p:spTree>
    <p:extLst>
      <p:ext uri="{BB962C8B-B14F-4D97-AF65-F5344CB8AC3E}">
        <p14:creationId xmlns:p14="http://schemas.microsoft.com/office/powerpoint/2010/main" val="4996500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9" y="342900"/>
            <a:ext cx="2949575" cy="1200150"/>
          </a:xfrm>
        </p:spPr>
        <p:txBody>
          <a:bodyPr anchor="b"/>
          <a:lstStyle>
            <a:lvl1pPr>
              <a:defRPr sz="2400"/>
            </a:lvl1pPr>
          </a:lstStyle>
          <a:p>
            <a:r>
              <a:rPr lang="fr-FR"/>
              <a:t>Modifiez le style du titre</a:t>
            </a:r>
            <a:endParaRPr lang="en-US"/>
          </a:p>
        </p:txBody>
      </p:sp>
      <p:sp>
        <p:nvSpPr>
          <p:cNvPr id="3" name="Espace réservé du contenu 2"/>
          <p:cNvSpPr>
            <a:spLocks noGrp="1"/>
          </p:cNvSpPr>
          <p:nvPr>
            <p:ph idx="1"/>
          </p:nvPr>
        </p:nvSpPr>
        <p:spPr>
          <a:xfrm>
            <a:off x="3887788"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Modifiez les styles du texte du masque</a:t>
            </a:r>
          </a:p>
        </p:txBody>
      </p:sp>
      <p:sp>
        <p:nvSpPr>
          <p:cNvPr id="5" name="Rectangle 4">
            <a:extLst>
              <a:ext uri="{FF2B5EF4-FFF2-40B4-BE49-F238E27FC236}">
                <a16:creationId xmlns:a16="http://schemas.microsoft.com/office/drawing/2014/main" id="{6D5C76C1-CAE5-4798-AEAF-8C64579F564C}"/>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82F8EA26-D8A4-4140-92C4-AB9D3CDC83A3}"/>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a:extLst>
              <a:ext uri="{FF2B5EF4-FFF2-40B4-BE49-F238E27FC236}">
                <a16:creationId xmlns:a16="http://schemas.microsoft.com/office/drawing/2014/main" id="{296192FA-DBE8-4262-8692-D0FE3E41A987}"/>
              </a:ext>
            </a:extLst>
          </p:cNvPr>
          <p:cNvSpPr>
            <a:spLocks noGrp="1" noChangeArrowheads="1"/>
          </p:cNvSpPr>
          <p:nvPr>
            <p:ph type="sldNum" sz="quarter" idx="12"/>
          </p:nvPr>
        </p:nvSpPr>
        <p:spPr>
          <a:ln/>
        </p:spPr>
        <p:txBody>
          <a:bodyPr/>
          <a:lstStyle>
            <a:lvl1pPr>
              <a:defRPr/>
            </a:lvl1pPr>
          </a:lstStyle>
          <a:p>
            <a:pPr>
              <a:defRPr/>
            </a:pPr>
            <a:fld id="{625904E4-867B-4235-AD63-8590E5C199BC}" type="slidenum">
              <a:rPr lang="en-GB" altLang="en-US"/>
              <a:pPr>
                <a:defRPr/>
              </a:pPr>
              <a:t>‹#›</a:t>
            </a:fld>
            <a:endParaRPr lang="en-GB" altLang="en-US"/>
          </a:p>
        </p:txBody>
      </p:sp>
    </p:spTree>
    <p:extLst>
      <p:ext uri="{BB962C8B-B14F-4D97-AF65-F5344CB8AC3E}">
        <p14:creationId xmlns:p14="http://schemas.microsoft.com/office/powerpoint/2010/main" val="39319953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9" y="342900"/>
            <a:ext cx="2949575" cy="1200150"/>
          </a:xfrm>
        </p:spPr>
        <p:txBody>
          <a:bodyPr anchor="b"/>
          <a:lstStyle>
            <a:lvl1pPr>
              <a:defRPr sz="2400"/>
            </a:lvl1pPr>
          </a:lstStyle>
          <a:p>
            <a:r>
              <a:rPr lang="fr-FR"/>
              <a:t>Modifiez le style du titre</a:t>
            </a:r>
            <a:endParaRPr lang="en-US"/>
          </a:p>
        </p:txBody>
      </p:sp>
      <p:sp>
        <p:nvSpPr>
          <p:cNvPr id="3" name="Espace réservé pour une image  2"/>
          <p:cNvSpPr>
            <a:spLocks noGrp="1"/>
          </p:cNvSpPr>
          <p:nvPr>
            <p:ph type="pic" idx="1"/>
          </p:nvPr>
        </p:nvSpPr>
        <p:spPr>
          <a:xfrm>
            <a:off x="3887788" y="740570"/>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Espace réservé du texte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Modifiez les styles du texte du masque</a:t>
            </a:r>
          </a:p>
        </p:txBody>
      </p:sp>
      <p:sp>
        <p:nvSpPr>
          <p:cNvPr id="5" name="Rectangle 4">
            <a:extLst>
              <a:ext uri="{FF2B5EF4-FFF2-40B4-BE49-F238E27FC236}">
                <a16:creationId xmlns:a16="http://schemas.microsoft.com/office/drawing/2014/main" id="{D63F4AE6-B8AF-41BD-965F-6FAD795CED1C}"/>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5ABBD8EF-AC8F-40D7-B457-ED39DB49C989}"/>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a:extLst>
              <a:ext uri="{FF2B5EF4-FFF2-40B4-BE49-F238E27FC236}">
                <a16:creationId xmlns:a16="http://schemas.microsoft.com/office/drawing/2014/main" id="{06B36859-FE75-424C-9441-8CDAF70AA709}"/>
              </a:ext>
            </a:extLst>
          </p:cNvPr>
          <p:cNvSpPr>
            <a:spLocks noGrp="1" noChangeArrowheads="1"/>
          </p:cNvSpPr>
          <p:nvPr>
            <p:ph type="sldNum" sz="quarter" idx="12"/>
          </p:nvPr>
        </p:nvSpPr>
        <p:spPr>
          <a:ln/>
        </p:spPr>
        <p:txBody>
          <a:bodyPr/>
          <a:lstStyle>
            <a:lvl1pPr>
              <a:defRPr/>
            </a:lvl1pPr>
          </a:lstStyle>
          <a:p>
            <a:pPr>
              <a:defRPr/>
            </a:pPr>
            <a:fld id="{D8BBA10F-A0E1-4029-AECB-5997A590BFF3}" type="slidenum">
              <a:rPr lang="en-GB" altLang="en-US"/>
              <a:pPr>
                <a:defRPr/>
              </a:pPr>
              <a:t>‹#›</a:t>
            </a:fld>
            <a:endParaRPr lang="en-GB" altLang="en-US"/>
          </a:p>
        </p:txBody>
      </p:sp>
    </p:spTree>
    <p:extLst>
      <p:ext uri="{BB962C8B-B14F-4D97-AF65-F5344CB8AC3E}">
        <p14:creationId xmlns:p14="http://schemas.microsoft.com/office/powerpoint/2010/main" val="3691584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9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
            <a:ext cx="9144000" cy="2322500"/>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7" name="Picture Placeholder 2"/>
          <p:cNvSpPr>
            <a:spLocks noGrp="1"/>
          </p:cNvSpPr>
          <p:nvPr>
            <p:ph type="pic" sz="quarter" idx="12" hasCustomPrompt="1"/>
          </p:nvPr>
        </p:nvSpPr>
        <p:spPr>
          <a:xfrm>
            <a:off x="3851142" y="1261777"/>
            <a:ext cx="1441717" cy="147566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25642991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4">
            <a:extLst>
              <a:ext uri="{FF2B5EF4-FFF2-40B4-BE49-F238E27FC236}">
                <a16:creationId xmlns:a16="http://schemas.microsoft.com/office/drawing/2014/main" id="{D2F62E38-3673-466B-B1DB-EC3073B60BDE}"/>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A429BC59-A899-41E6-B676-5DE9CB4CA5EE}"/>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C7097CAB-C540-453A-B515-0ED38EB9DF51}"/>
              </a:ext>
            </a:extLst>
          </p:cNvPr>
          <p:cNvSpPr>
            <a:spLocks noGrp="1" noChangeArrowheads="1"/>
          </p:cNvSpPr>
          <p:nvPr>
            <p:ph type="sldNum" sz="quarter" idx="12"/>
          </p:nvPr>
        </p:nvSpPr>
        <p:spPr>
          <a:ln/>
        </p:spPr>
        <p:txBody>
          <a:bodyPr/>
          <a:lstStyle>
            <a:lvl1pPr>
              <a:defRPr/>
            </a:lvl1pPr>
          </a:lstStyle>
          <a:p>
            <a:pPr>
              <a:defRPr/>
            </a:pPr>
            <a:fld id="{98CFAB6E-7FDA-42A2-88B9-019D37806E68}" type="slidenum">
              <a:rPr lang="en-GB" altLang="en-US"/>
              <a:pPr>
                <a:defRPr/>
              </a:pPr>
              <a:t>‹#›</a:t>
            </a:fld>
            <a:endParaRPr lang="en-GB" altLang="en-US"/>
          </a:p>
        </p:txBody>
      </p:sp>
    </p:spTree>
    <p:extLst>
      <p:ext uri="{BB962C8B-B14F-4D97-AF65-F5344CB8AC3E}">
        <p14:creationId xmlns:p14="http://schemas.microsoft.com/office/powerpoint/2010/main" val="41751084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05980"/>
            <a:ext cx="2057400" cy="4388644"/>
          </a:xfrm>
        </p:spPr>
        <p:txBody>
          <a:bodyPr vert="eaVert"/>
          <a:lstStyle/>
          <a:p>
            <a:r>
              <a:rPr lang="fr-FR"/>
              <a:t>Modifiez le style du titre</a:t>
            </a:r>
            <a:endParaRPr lang="en-US"/>
          </a:p>
        </p:txBody>
      </p:sp>
      <p:sp>
        <p:nvSpPr>
          <p:cNvPr id="3" name="Espace réservé du texte vertical 2"/>
          <p:cNvSpPr>
            <a:spLocks noGrp="1"/>
          </p:cNvSpPr>
          <p:nvPr>
            <p:ph type="body" orient="vert" idx="1"/>
          </p:nvPr>
        </p:nvSpPr>
        <p:spPr>
          <a:xfrm>
            <a:off x="457200" y="205980"/>
            <a:ext cx="6019800" cy="4388644"/>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4">
            <a:extLst>
              <a:ext uri="{FF2B5EF4-FFF2-40B4-BE49-F238E27FC236}">
                <a16:creationId xmlns:a16="http://schemas.microsoft.com/office/drawing/2014/main" id="{6B912ACA-9E68-44F4-8E58-3A1DDB55282D}"/>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91081881-68E3-4B3B-8A78-47A197468515}"/>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2D159341-155C-41C1-8727-48E1E01D7203}"/>
              </a:ext>
            </a:extLst>
          </p:cNvPr>
          <p:cNvSpPr>
            <a:spLocks noGrp="1" noChangeArrowheads="1"/>
          </p:cNvSpPr>
          <p:nvPr>
            <p:ph type="sldNum" sz="quarter" idx="12"/>
          </p:nvPr>
        </p:nvSpPr>
        <p:spPr>
          <a:ln/>
        </p:spPr>
        <p:txBody>
          <a:bodyPr/>
          <a:lstStyle>
            <a:lvl1pPr>
              <a:defRPr/>
            </a:lvl1pPr>
          </a:lstStyle>
          <a:p>
            <a:pPr>
              <a:defRPr/>
            </a:pPr>
            <a:fld id="{A44C9168-4FA8-439E-A0D3-E9544EC5F331}" type="slidenum">
              <a:rPr lang="en-GB" altLang="en-US"/>
              <a:pPr>
                <a:defRPr/>
              </a:pPr>
              <a:t>‹#›</a:t>
            </a:fld>
            <a:endParaRPr lang="en-GB" altLang="en-US"/>
          </a:p>
        </p:txBody>
      </p:sp>
    </p:spTree>
    <p:extLst>
      <p:ext uri="{BB962C8B-B14F-4D97-AF65-F5344CB8AC3E}">
        <p14:creationId xmlns:p14="http://schemas.microsoft.com/office/powerpoint/2010/main" val="22848933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GB"/>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A74A4295-ADBE-8C4F-B091-6F1C45D8E959}" type="datetimeFigureOut">
              <a:rPr lang="en-US" smtClean="0">
                <a:solidFill>
                  <a:prstClr val="black">
                    <a:tint val="75000"/>
                  </a:prstClr>
                </a:solidFill>
              </a:rPr>
              <a:pPr/>
              <a:t>11/12/2018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69EE046-7D3A-8742-9C11-3AD583B8E8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21631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74A4295-ADBE-8C4F-B091-6F1C45D8E959}" type="datetimeFigureOut">
              <a:rPr lang="en-US" smtClean="0">
                <a:solidFill>
                  <a:prstClr val="black">
                    <a:tint val="75000"/>
                  </a:prstClr>
                </a:solidFill>
              </a:rPr>
              <a:pPr/>
              <a:t>11/12/2018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69EE046-7D3A-8742-9C11-3AD583B8E8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1524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GB"/>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74A4295-ADBE-8C4F-B091-6F1C45D8E959}" type="datetimeFigureOut">
              <a:rPr lang="en-US" smtClean="0">
                <a:solidFill>
                  <a:prstClr val="black">
                    <a:tint val="75000"/>
                  </a:prstClr>
                </a:solidFill>
              </a:rPr>
              <a:pPr/>
              <a:t>11/12/2018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69EE046-7D3A-8742-9C11-3AD583B8E8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95303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A74A4295-ADBE-8C4F-B091-6F1C45D8E959}" type="datetimeFigureOut">
              <a:rPr lang="en-US" smtClean="0">
                <a:solidFill>
                  <a:prstClr val="black">
                    <a:tint val="75000"/>
                  </a:prstClr>
                </a:solidFill>
              </a:rPr>
              <a:pPr/>
              <a:t>11/12/2018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69EE046-7D3A-8742-9C11-3AD583B8E8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31279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4A4295-ADBE-8C4F-B091-6F1C45D8E959}" type="datetimeFigureOut">
              <a:rPr lang="en-US" smtClean="0">
                <a:solidFill>
                  <a:prstClr val="black">
                    <a:tint val="75000"/>
                  </a:prstClr>
                </a:solidFill>
              </a:rPr>
              <a:pPr/>
              <a:t>11/12/2018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69EE046-7D3A-8742-9C11-3AD583B8E8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16686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A74A4295-ADBE-8C4F-B091-6F1C45D8E959}" type="datetimeFigureOut">
              <a:rPr lang="en-US" smtClean="0">
                <a:solidFill>
                  <a:prstClr val="black">
                    <a:tint val="75000"/>
                  </a:prstClr>
                </a:solidFill>
              </a:rPr>
              <a:pPr/>
              <a:t>11/12/2018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69EE046-7D3A-8742-9C11-3AD583B8E8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80143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A4295-ADBE-8C4F-B091-6F1C45D8E959}" type="datetimeFigureOut">
              <a:rPr lang="en-US" smtClean="0">
                <a:solidFill>
                  <a:prstClr val="black">
                    <a:tint val="75000"/>
                  </a:prstClr>
                </a:solidFill>
              </a:rPr>
              <a:pPr/>
              <a:t>11/12/2018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69EE046-7D3A-8742-9C11-3AD583B8E8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32108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GB"/>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A74A4295-ADBE-8C4F-B091-6F1C45D8E959}" type="datetimeFigureOut">
              <a:rPr lang="en-US" smtClean="0">
                <a:solidFill>
                  <a:prstClr val="black">
                    <a:tint val="75000"/>
                  </a:prstClr>
                </a:solidFill>
              </a:rPr>
              <a:pPr/>
              <a:t>11/12/2018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69EE046-7D3A-8742-9C11-3AD583B8E8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10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9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8" name="Picture Placeholder 2"/>
          <p:cNvSpPr>
            <a:spLocks noGrp="1"/>
          </p:cNvSpPr>
          <p:nvPr>
            <p:ph type="pic" sz="quarter" idx="11" hasCustomPrompt="1"/>
          </p:nvPr>
        </p:nvSpPr>
        <p:spPr>
          <a:xfrm>
            <a:off x="3042878" y="1832317"/>
            <a:ext cx="1204472" cy="2149934"/>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9" name="Picture Placeholder 2"/>
          <p:cNvSpPr>
            <a:spLocks noGrp="1"/>
          </p:cNvSpPr>
          <p:nvPr>
            <p:ph type="pic" sz="quarter" idx="12" hasCustomPrompt="1"/>
          </p:nvPr>
        </p:nvSpPr>
        <p:spPr>
          <a:xfrm>
            <a:off x="4598895" y="1843843"/>
            <a:ext cx="1302443" cy="2282483"/>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Tree>
    <p:extLst>
      <p:ext uri="{BB962C8B-B14F-4D97-AF65-F5344CB8AC3E}">
        <p14:creationId xmlns:p14="http://schemas.microsoft.com/office/powerpoint/2010/main" val="23261407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GB"/>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A74A4295-ADBE-8C4F-B091-6F1C45D8E959}" type="datetimeFigureOut">
              <a:rPr lang="en-US" smtClean="0">
                <a:solidFill>
                  <a:prstClr val="black">
                    <a:tint val="75000"/>
                  </a:prstClr>
                </a:solidFill>
              </a:rPr>
              <a:pPr/>
              <a:t>11/12/2018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69EE046-7D3A-8742-9C11-3AD583B8E8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91563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74A4295-ADBE-8C4F-B091-6F1C45D8E959}" type="datetimeFigureOut">
              <a:rPr lang="en-US" smtClean="0">
                <a:solidFill>
                  <a:prstClr val="black">
                    <a:tint val="75000"/>
                  </a:prstClr>
                </a:solidFill>
              </a:rPr>
              <a:pPr/>
              <a:t>11/12/2018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69EE046-7D3A-8742-9C11-3AD583B8E8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9527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74A4295-ADBE-8C4F-B091-6F1C45D8E959}" type="datetimeFigureOut">
              <a:rPr lang="en-US" smtClean="0">
                <a:solidFill>
                  <a:prstClr val="black">
                    <a:tint val="75000"/>
                  </a:prstClr>
                </a:solidFill>
              </a:rPr>
              <a:pPr/>
              <a:t>11/12/2018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69EE046-7D3A-8742-9C11-3AD583B8E8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41348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2745450" y="1197750"/>
            <a:ext cx="3434100" cy="2748000"/>
          </a:xfrm>
          <a:prstGeom prst="rect">
            <a:avLst/>
          </a:prstGeom>
        </p:spPr>
        <p:txBody>
          <a:bodyPr spcFirstLastPara="1" wrap="square" lIns="91425" tIns="91425" rIns="91425" bIns="91425" anchor="ctr" anchorCtr="0"/>
          <a:lstStyle>
            <a:lvl1pPr lvl="0"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1pPr>
            <a:lvl2pPr lvl="1"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2pPr>
            <a:lvl3pPr lvl="2"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3pPr>
            <a:lvl4pPr lvl="3"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4pPr>
            <a:lvl5pPr lvl="4"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5pPr>
            <a:lvl6pPr lvl="5"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6pPr>
            <a:lvl7pPr lvl="6"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7pPr>
            <a:lvl8pPr lvl="7"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8pPr>
            <a:lvl9pPr lvl="8"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9pPr>
          </a:lstStyle>
          <a:p>
            <a:endParaRPr/>
          </a:p>
        </p:txBody>
      </p:sp>
    </p:spTree>
    <p:extLst>
      <p:ext uri="{BB962C8B-B14F-4D97-AF65-F5344CB8AC3E}">
        <p14:creationId xmlns:p14="http://schemas.microsoft.com/office/powerpoint/2010/main" val="27144867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body" idx="1"/>
          </p:nvPr>
        </p:nvSpPr>
        <p:spPr>
          <a:xfrm>
            <a:off x="962850" y="876850"/>
            <a:ext cx="4955700" cy="819900"/>
          </a:xfrm>
          <a:prstGeom prst="rect">
            <a:avLst/>
          </a:prstGeom>
        </p:spPr>
        <p:txBody>
          <a:bodyPr spcFirstLastPara="1" wrap="square" lIns="91425" tIns="91425" rIns="91425" bIns="91425" anchor="t" anchorCtr="0"/>
          <a:lstStyle>
            <a:lvl1pPr marL="457200" lvl="0" indent="-419100" rtl="0">
              <a:lnSpc>
                <a:spcPct val="130000"/>
              </a:lnSpc>
              <a:spcBef>
                <a:spcPts val="0"/>
              </a:spcBef>
              <a:spcAft>
                <a:spcPts val="0"/>
              </a:spcAft>
              <a:buSzPts val="3000"/>
              <a:buChar char="✗"/>
              <a:defRPr sz="3000" i="1"/>
            </a:lvl1pPr>
            <a:lvl2pPr marL="914400" lvl="1" indent="-419100" rtl="0">
              <a:lnSpc>
                <a:spcPct val="130000"/>
              </a:lnSpc>
              <a:spcBef>
                <a:spcPts val="0"/>
              </a:spcBef>
              <a:spcAft>
                <a:spcPts val="0"/>
              </a:spcAft>
              <a:buSzPts val="3000"/>
              <a:buChar char="✗"/>
              <a:defRPr sz="3000" i="1"/>
            </a:lvl2pPr>
            <a:lvl3pPr marL="1371600" lvl="2" indent="-419100" rtl="0">
              <a:lnSpc>
                <a:spcPct val="130000"/>
              </a:lnSpc>
              <a:spcBef>
                <a:spcPts val="0"/>
              </a:spcBef>
              <a:spcAft>
                <a:spcPts val="0"/>
              </a:spcAft>
              <a:buSzPts val="3000"/>
              <a:buChar char="✗"/>
              <a:defRPr sz="3000" i="1"/>
            </a:lvl3pPr>
            <a:lvl4pPr marL="1828800" lvl="3" indent="-419100" rtl="0">
              <a:lnSpc>
                <a:spcPct val="130000"/>
              </a:lnSpc>
              <a:spcBef>
                <a:spcPts val="0"/>
              </a:spcBef>
              <a:spcAft>
                <a:spcPts val="0"/>
              </a:spcAft>
              <a:buSzPts val="3000"/>
              <a:buChar char="✗"/>
              <a:defRPr sz="3000" i="1"/>
            </a:lvl4pPr>
            <a:lvl5pPr marL="2286000" lvl="4" indent="-419100" rtl="0">
              <a:lnSpc>
                <a:spcPct val="130000"/>
              </a:lnSpc>
              <a:spcBef>
                <a:spcPts val="0"/>
              </a:spcBef>
              <a:spcAft>
                <a:spcPts val="0"/>
              </a:spcAft>
              <a:buSzPts val="3000"/>
              <a:buChar char="✗"/>
              <a:defRPr sz="3000" i="1"/>
            </a:lvl5pPr>
            <a:lvl6pPr marL="2743200" lvl="5" indent="-419100" rtl="0">
              <a:lnSpc>
                <a:spcPct val="130000"/>
              </a:lnSpc>
              <a:spcBef>
                <a:spcPts val="0"/>
              </a:spcBef>
              <a:spcAft>
                <a:spcPts val="0"/>
              </a:spcAft>
              <a:buSzPts val="3000"/>
              <a:buChar char="✗"/>
              <a:defRPr sz="3000" i="1"/>
            </a:lvl6pPr>
            <a:lvl7pPr marL="3200400" lvl="6" indent="-419100" rtl="0">
              <a:lnSpc>
                <a:spcPct val="130000"/>
              </a:lnSpc>
              <a:spcBef>
                <a:spcPts val="0"/>
              </a:spcBef>
              <a:spcAft>
                <a:spcPts val="0"/>
              </a:spcAft>
              <a:buSzPts val="3000"/>
              <a:buChar char="✗"/>
              <a:defRPr sz="3000" i="1"/>
            </a:lvl7pPr>
            <a:lvl8pPr marL="3657600" lvl="7" indent="-419100" rtl="0">
              <a:lnSpc>
                <a:spcPct val="130000"/>
              </a:lnSpc>
              <a:spcBef>
                <a:spcPts val="0"/>
              </a:spcBef>
              <a:spcAft>
                <a:spcPts val="0"/>
              </a:spcAft>
              <a:buSzPts val="3000"/>
              <a:buChar char="✗"/>
              <a:defRPr sz="3000" i="1"/>
            </a:lvl8pPr>
            <a:lvl9pPr marL="4114800" lvl="8" indent="-419100">
              <a:lnSpc>
                <a:spcPct val="130000"/>
              </a:lnSpc>
              <a:spcBef>
                <a:spcPts val="0"/>
              </a:spcBef>
              <a:spcAft>
                <a:spcPts val="0"/>
              </a:spcAft>
              <a:buSzPts val="3000"/>
              <a:buChar char="✗"/>
              <a:defRPr sz="3000" i="1"/>
            </a:lvl9pPr>
          </a:lstStyle>
          <a:p>
            <a:endParaRPr/>
          </a:p>
        </p:txBody>
      </p:sp>
      <p:sp>
        <p:nvSpPr>
          <p:cNvPr id="16" name="Shape 16"/>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9241959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Shape 19"/>
          <p:cNvSpPr txBox="1">
            <a:spLocks noGrp="1"/>
          </p:cNvSpPr>
          <p:nvPr>
            <p:ph type="body" idx="1"/>
          </p:nvPr>
        </p:nvSpPr>
        <p:spPr>
          <a:xfrm>
            <a:off x="866375" y="1304543"/>
            <a:ext cx="5626200" cy="3063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Shape 20"/>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84723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66375" y="642310"/>
            <a:ext cx="3966600" cy="857400"/>
          </a:xfrm>
          <a:prstGeom prst="rect">
            <a:avLst/>
          </a:prstGeom>
        </p:spPr>
        <p:txBody>
          <a:bodyPr spcFirstLastPara="1" wrap="square" lIns="91425" tIns="91425" rIns="91425" bIns="91425" anchor="b" anchorCtr="0"/>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Shape 23"/>
          <p:cNvSpPr txBox="1">
            <a:spLocks noGrp="1"/>
          </p:cNvSpPr>
          <p:nvPr>
            <p:ph type="body" idx="1"/>
          </p:nvPr>
        </p:nvSpPr>
        <p:spPr>
          <a:xfrm>
            <a:off x="866375" y="1609350"/>
            <a:ext cx="3966600" cy="28335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4" name="Shape 24"/>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542330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body" idx="1"/>
          </p:nvPr>
        </p:nvSpPr>
        <p:spPr>
          <a:xfrm>
            <a:off x="866375" y="1310800"/>
            <a:ext cx="2730900" cy="30426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8" name="Shape 28"/>
          <p:cNvSpPr txBox="1">
            <a:spLocks noGrp="1"/>
          </p:cNvSpPr>
          <p:nvPr>
            <p:ph type="body" idx="2"/>
          </p:nvPr>
        </p:nvSpPr>
        <p:spPr>
          <a:xfrm>
            <a:off x="3761704" y="1310800"/>
            <a:ext cx="2730900" cy="30426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9" name="Shape 29"/>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611104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866375" y="358375"/>
            <a:ext cx="7567800" cy="857400"/>
          </a:xfrm>
          <a:prstGeom prst="rect">
            <a:avLst/>
          </a:prstGeom>
        </p:spPr>
        <p:txBody>
          <a:bodyPr spcFirstLastPara="1" wrap="square" lIns="91425" tIns="91425" rIns="91425" bIns="91425" anchor="b"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Shape 32"/>
          <p:cNvSpPr txBox="1">
            <a:spLocks noGrp="1"/>
          </p:cNvSpPr>
          <p:nvPr>
            <p:ph type="body" idx="1"/>
          </p:nvPr>
        </p:nvSpPr>
        <p:spPr>
          <a:xfrm>
            <a:off x="866375" y="1331673"/>
            <a:ext cx="2439300" cy="3152700"/>
          </a:xfrm>
          <a:prstGeom prst="rect">
            <a:avLst/>
          </a:prstGeom>
        </p:spPr>
        <p:txBody>
          <a:bodyPr spcFirstLastPara="1" wrap="square" lIns="91425" tIns="91425" rIns="91425" bIns="91425" anchor="t" anchorCtr="0"/>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3" name="Shape 33"/>
          <p:cNvSpPr txBox="1">
            <a:spLocks noGrp="1"/>
          </p:cNvSpPr>
          <p:nvPr>
            <p:ph type="body" idx="2"/>
          </p:nvPr>
        </p:nvSpPr>
        <p:spPr>
          <a:xfrm>
            <a:off x="3430687" y="1331673"/>
            <a:ext cx="2439300" cy="3152700"/>
          </a:xfrm>
          <a:prstGeom prst="rect">
            <a:avLst/>
          </a:prstGeom>
        </p:spPr>
        <p:txBody>
          <a:bodyPr spcFirstLastPara="1" wrap="square" lIns="91425" tIns="91425" rIns="91425" bIns="91425" anchor="t" anchorCtr="0"/>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4" name="Shape 34"/>
          <p:cNvSpPr txBox="1">
            <a:spLocks noGrp="1"/>
          </p:cNvSpPr>
          <p:nvPr>
            <p:ph type="body" idx="3"/>
          </p:nvPr>
        </p:nvSpPr>
        <p:spPr>
          <a:xfrm>
            <a:off x="5994999" y="1331673"/>
            <a:ext cx="2439300" cy="3152700"/>
          </a:xfrm>
          <a:prstGeom prst="rect">
            <a:avLst/>
          </a:prstGeom>
        </p:spPr>
        <p:txBody>
          <a:bodyPr spcFirstLastPara="1" wrap="square" lIns="91425" tIns="91425" rIns="91425" bIns="91425" anchor="t" anchorCtr="0"/>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5" name="Shape 35"/>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182727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polaroid" type="blank">
  <p:cSld name="Blank polaroid">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42"/>
        <p:cNvGrpSpPr/>
        <p:nvPr/>
      </p:nvGrpSpPr>
      <p:grpSpPr>
        <a:xfrm>
          <a:off x="0" y="0"/>
          <a:ext cx="0" cy="0"/>
          <a:chOff x="0" y="0"/>
          <a:chExt cx="0" cy="0"/>
        </a:xfrm>
      </p:grpSpPr>
      <p:sp>
        <p:nvSpPr>
          <p:cNvPr id="43" name="Shape 43"/>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30187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3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464183"/>
            <a:ext cx="7772400" cy="613171"/>
          </a:xfrm>
        </p:spPr>
        <p:txBody>
          <a:bodyPr>
            <a:normAutofit/>
          </a:bodyPr>
          <a:lstStyle>
            <a:lvl1pPr algn="ctr">
              <a:defRPr sz="33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85800" y="997138"/>
            <a:ext cx="7772400" cy="148906"/>
          </a:xfrm>
        </p:spPr>
        <p:txBody>
          <a:bodyPr>
            <a:normAutofit/>
          </a:bodyPr>
          <a:lstStyle>
            <a:lvl1pPr marL="0" indent="0" algn="ctr">
              <a:buNone/>
              <a:defRPr sz="9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685801" y="1373519"/>
            <a:ext cx="2097741" cy="3006381"/>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7" name="Picture Placeholder 2"/>
          <p:cNvSpPr>
            <a:spLocks noGrp="1"/>
          </p:cNvSpPr>
          <p:nvPr>
            <p:ph type="pic" sz="quarter" idx="12" hasCustomPrompt="1"/>
          </p:nvPr>
        </p:nvSpPr>
        <p:spPr>
          <a:xfrm>
            <a:off x="2829646" y="1373519"/>
            <a:ext cx="2097741" cy="1582913"/>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4973491" y="1373519"/>
            <a:ext cx="3484709" cy="1582913"/>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9" name="Picture Placeholder 2"/>
          <p:cNvSpPr>
            <a:spLocks noGrp="1"/>
          </p:cNvSpPr>
          <p:nvPr>
            <p:ph type="pic" sz="quarter" idx="14" hasCustomPrompt="1"/>
          </p:nvPr>
        </p:nvSpPr>
        <p:spPr>
          <a:xfrm>
            <a:off x="4973491" y="2992929"/>
            <a:ext cx="3484709" cy="1386971"/>
          </a:xfrm>
          <a:pattFill prst="pct5">
            <a:fgClr>
              <a:schemeClr val="tx1">
                <a:lumMod val="50000"/>
              </a:schemeClr>
            </a:fgClr>
            <a:bgClr>
              <a:schemeClr val="bg1">
                <a:lumMod val="95000"/>
              </a:schemeClr>
            </a:bgClr>
          </a:pattFill>
        </p:spPr>
        <p:txBody>
          <a:bodyPr anchor="ctr">
            <a:normAutofit/>
          </a:bodyPr>
          <a:lstStyle>
            <a:lvl1pPr marL="0" indent="0" algn="ctr">
              <a:buNone/>
              <a:defRPr sz="1350" baseline="0">
                <a:latin typeface="+mj-lt"/>
              </a:defRPr>
            </a:lvl1pPr>
          </a:lstStyle>
          <a:p>
            <a:r>
              <a:rPr lang="en-US" dirty="0"/>
              <a:t>Insert Image</a:t>
            </a:r>
          </a:p>
        </p:txBody>
      </p:sp>
      <p:sp>
        <p:nvSpPr>
          <p:cNvPr id="2" name="Rectangle 1"/>
          <p:cNvSpPr/>
          <p:nvPr userDrawn="1"/>
        </p:nvSpPr>
        <p:spPr>
          <a:xfrm>
            <a:off x="2829646" y="2992928"/>
            <a:ext cx="2097741" cy="13869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9061762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k big postit">
  <p:cSld name="Blank big postit">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46"/>
        <p:cNvGrpSpPr/>
        <p:nvPr/>
      </p:nvGrpSpPr>
      <p:grpSpPr>
        <a:xfrm>
          <a:off x="0" y="0"/>
          <a:ext cx="0" cy="0"/>
          <a:chOff x="0" y="0"/>
          <a:chExt cx="0" cy="0"/>
        </a:xfrm>
      </p:grpSpPr>
      <p:sp>
        <p:nvSpPr>
          <p:cNvPr id="47" name="Shape 4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661216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p:cSld name="Blank">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400285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lstStyle>
            <a:lvl1pPr algn="ctr">
              <a:defRPr sz="4500" cap="all" baseline="0"/>
            </a:lvl1pPr>
          </a:lstStyle>
          <a:p>
            <a:r>
              <a:rPr lang="en-US" dirty="0"/>
              <a:t>CLICK TO EDIT MASTER TITLE STYLE</a:t>
            </a:r>
            <a:endParaRPr lang="en-GB"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atin typeface="NewsGoth BT" panose="020B0503020203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5" name="Footer Placeholder 4"/>
          <p:cNvSpPr>
            <a:spLocks noGrp="1"/>
          </p:cNvSpPr>
          <p:nvPr>
            <p:ph type="ftr" sz="quarter" idx="11"/>
          </p:nvPr>
        </p:nvSpPr>
        <p:spPr/>
        <p:txBody>
          <a:bodyPr/>
          <a:lstStyle>
            <a:lvl1pPr>
              <a:defRPr>
                <a:latin typeface="NewsGoth BT" panose="020B0503020203020204" pitchFamily="34" charset="0"/>
              </a:defRPr>
            </a:lvl1pPr>
          </a:lstStyle>
          <a:p>
            <a:endParaRPr lang="en-GB" dirty="0"/>
          </a:p>
        </p:txBody>
      </p:sp>
      <p:sp>
        <p:nvSpPr>
          <p:cNvPr id="6" name="Slide Number Placeholder 5"/>
          <p:cNvSpPr>
            <a:spLocks noGrp="1"/>
          </p:cNvSpPr>
          <p:nvPr>
            <p:ph type="sldNum" sz="quarter" idx="12"/>
          </p:nvPr>
        </p:nvSpPr>
        <p:spPr/>
        <p:txBody>
          <a:bodyPr/>
          <a:lstStyle>
            <a:lvl1pPr>
              <a:defRPr>
                <a:latin typeface="NewsGoth BT" panose="020B0503020203020204" pitchFamily="34" charset="0"/>
              </a:defRPr>
            </a:lvl1pPr>
          </a:lstStyle>
          <a:p>
            <a:fld id="{EC40EAA9-8194-4316-89BA-C868BF006B29}" type="slidenum">
              <a:rPr lang="en-GB" smtClean="0"/>
              <a:pPr/>
              <a:t>‹#›</a:t>
            </a:fld>
            <a:endParaRPr lang="en-GB" dirty="0"/>
          </a:p>
        </p:txBody>
      </p:sp>
    </p:spTree>
    <p:extLst>
      <p:ext uri="{BB962C8B-B14F-4D97-AF65-F5344CB8AC3E}">
        <p14:creationId xmlns:p14="http://schemas.microsoft.com/office/powerpoint/2010/main" val="41789852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all" baseline="0"/>
            </a:lvl1pPr>
          </a:lstStyle>
          <a:p>
            <a:r>
              <a:rPr lang="en-US" dirty="0"/>
              <a:t>CLICK TO EDIT MASTER TITLE STYLE</a:t>
            </a:r>
            <a:endParaRPr lang="en-GB" dirty="0"/>
          </a:p>
        </p:txBody>
      </p:sp>
      <p:sp>
        <p:nvSpPr>
          <p:cNvPr id="3" name="Content Placeholder 2"/>
          <p:cNvSpPr>
            <a:spLocks noGrp="1"/>
          </p:cNvSpPr>
          <p:nvPr>
            <p:ph idx="1"/>
          </p:nvPr>
        </p:nvSpPr>
        <p:spPr>
          <a:xfrm>
            <a:off x="628650" y="1369219"/>
            <a:ext cx="7886700" cy="3263504"/>
          </a:xfrm>
          <a:prstGeom prst="rect">
            <a:avLst/>
          </a:prstGeom>
        </p:spPr>
        <p:txBody>
          <a:bodyPr/>
          <a:lstStyle>
            <a:lvl1pPr marL="171450" indent="-171450">
              <a:buFont typeface="Wingdings" panose="05000000000000000000" pitchFamily="2" charset="2"/>
              <a:buChar char="§"/>
              <a:defRPr>
                <a:latin typeface="NewsGoth BT" panose="020B0503020203020204" pitchFamily="34" charset="0"/>
              </a:defRPr>
            </a:lvl1pPr>
            <a:lvl2pPr marL="514350" indent="-171450">
              <a:buFont typeface="Wingdings" panose="05000000000000000000" pitchFamily="2" charset="2"/>
              <a:buChar char="§"/>
              <a:defRPr>
                <a:latin typeface="NewsGoth BT" panose="020B0503020203020204" pitchFamily="34" charset="0"/>
              </a:defRPr>
            </a:lvl2pPr>
            <a:lvl3pPr marL="857250" indent="-171450">
              <a:buFont typeface="Wingdings" panose="05000000000000000000" pitchFamily="2" charset="2"/>
              <a:buChar char="§"/>
              <a:defRPr>
                <a:latin typeface="NewsGoth BT" panose="020B0503020203020204" pitchFamily="34" charset="0"/>
              </a:defRPr>
            </a:lvl3pPr>
            <a:lvl4pPr marL="1200150" indent="-171450">
              <a:buFont typeface="Wingdings" panose="05000000000000000000" pitchFamily="2" charset="2"/>
              <a:buChar char="§"/>
              <a:defRPr>
                <a:latin typeface="NewsGoth BT" panose="020B0503020203020204" pitchFamily="34" charset="0"/>
              </a:defRPr>
            </a:lvl4pPr>
            <a:lvl5pPr marL="1543050" indent="-171450">
              <a:buFont typeface="Wingdings" panose="05000000000000000000" pitchFamily="2" charset="2"/>
              <a:buChar char="§"/>
              <a:defRPr>
                <a:latin typeface="NewsGoth BT" panose="020B05030202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11"/>
          </p:nvPr>
        </p:nvSpPr>
        <p:spPr/>
        <p:txBody>
          <a:bodyPr/>
          <a:lstStyle>
            <a:lvl1pPr>
              <a:defRPr>
                <a:latin typeface="NewsGoth BT" panose="020B0503020203020204" pitchFamily="34" charset="0"/>
              </a:defRPr>
            </a:lvl1pPr>
          </a:lstStyle>
          <a:p>
            <a:endParaRPr lang="en-GB" dirty="0"/>
          </a:p>
        </p:txBody>
      </p:sp>
      <p:sp>
        <p:nvSpPr>
          <p:cNvPr id="6" name="Slide Number Placeholder 5"/>
          <p:cNvSpPr>
            <a:spLocks noGrp="1"/>
          </p:cNvSpPr>
          <p:nvPr>
            <p:ph type="sldNum" sz="quarter" idx="12"/>
          </p:nvPr>
        </p:nvSpPr>
        <p:spPr/>
        <p:txBody>
          <a:bodyPr/>
          <a:lstStyle>
            <a:lvl1pPr>
              <a:defRPr>
                <a:latin typeface="NewsGoth BT" panose="020B0503020203020204" pitchFamily="34" charset="0"/>
              </a:defRPr>
            </a:lvl1pPr>
          </a:lstStyle>
          <a:p>
            <a:fld id="{EC40EAA9-8194-4316-89BA-C868BF006B29}" type="slidenum">
              <a:rPr lang="en-GB" smtClean="0"/>
              <a:pPr/>
              <a:t>‹#›</a:t>
            </a:fld>
            <a:endParaRPr lang="en-GB" dirty="0"/>
          </a:p>
        </p:txBody>
      </p:sp>
    </p:spTree>
    <p:extLst>
      <p:ext uri="{BB962C8B-B14F-4D97-AF65-F5344CB8AC3E}">
        <p14:creationId xmlns:p14="http://schemas.microsoft.com/office/powerpoint/2010/main" val="5245889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282304"/>
            <a:ext cx="7886700" cy="2139553"/>
          </a:xfrm>
        </p:spPr>
        <p:txBody>
          <a:bodyPr anchor="b"/>
          <a:lstStyle>
            <a:lvl1pPr>
              <a:defRPr sz="4500" cap="all" baseline="0"/>
            </a:lvl1pPr>
          </a:lstStyle>
          <a:p>
            <a:r>
              <a:rPr lang="en-US" dirty="0"/>
              <a:t>CLICK TO EDIT MASTER TITLE STYLE</a:t>
            </a:r>
            <a:endParaRPr lang="en-GB"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latin typeface="NewsGoth BT" panose="020B0503020203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latin typeface="NewsGoth BT" panose="020B0503020203020204" pitchFamily="34" charset="0"/>
              </a:defRPr>
            </a:lvl1pPr>
          </a:lstStyle>
          <a:p>
            <a:endParaRPr lang="en-GB" dirty="0"/>
          </a:p>
        </p:txBody>
      </p:sp>
      <p:sp>
        <p:nvSpPr>
          <p:cNvPr id="6" name="Slide Number Placeholder 5"/>
          <p:cNvSpPr>
            <a:spLocks noGrp="1"/>
          </p:cNvSpPr>
          <p:nvPr>
            <p:ph type="sldNum" sz="quarter" idx="12"/>
          </p:nvPr>
        </p:nvSpPr>
        <p:spPr/>
        <p:txBody>
          <a:bodyPr/>
          <a:lstStyle>
            <a:lvl1pPr>
              <a:defRPr>
                <a:latin typeface="NewsGoth BT" panose="020B0503020203020204" pitchFamily="34" charset="0"/>
              </a:defRPr>
            </a:lvl1pPr>
          </a:lstStyle>
          <a:p>
            <a:fld id="{EC40EAA9-8194-4316-89BA-C868BF006B29}" type="slidenum">
              <a:rPr lang="en-GB" smtClean="0"/>
              <a:pPr/>
              <a:t>‹#›</a:t>
            </a:fld>
            <a:endParaRPr lang="en-GB" dirty="0"/>
          </a:p>
        </p:txBody>
      </p:sp>
    </p:spTree>
    <p:extLst>
      <p:ext uri="{BB962C8B-B14F-4D97-AF65-F5344CB8AC3E}">
        <p14:creationId xmlns:p14="http://schemas.microsoft.com/office/powerpoint/2010/main" val="38033905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all" baseline="0"/>
            </a:lvl1pPr>
          </a:lstStyle>
          <a:p>
            <a:r>
              <a:rPr lang="en-US" dirty="0"/>
              <a:t>CLICK TO EDIT MASTER TITLE STYLE</a:t>
            </a:r>
            <a:endParaRPr lang="en-GB" dirty="0"/>
          </a:p>
        </p:txBody>
      </p:sp>
      <p:sp>
        <p:nvSpPr>
          <p:cNvPr id="3" name="Content Placeholder 2"/>
          <p:cNvSpPr>
            <a:spLocks noGrp="1"/>
          </p:cNvSpPr>
          <p:nvPr>
            <p:ph sz="half" idx="1"/>
          </p:nvPr>
        </p:nvSpPr>
        <p:spPr>
          <a:xfrm>
            <a:off x="628650" y="1369219"/>
            <a:ext cx="3886200" cy="3263504"/>
          </a:xfrm>
          <a:prstGeom prst="rect">
            <a:avLst/>
          </a:prstGeom>
        </p:spPr>
        <p:txBody>
          <a:bodyPr/>
          <a:lstStyle>
            <a:lvl1pPr marL="171450" indent="-171450">
              <a:buFont typeface="Wingdings" panose="05000000000000000000" pitchFamily="2" charset="2"/>
              <a:buChar char="§"/>
              <a:defRPr>
                <a:latin typeface="NewsGoth BT" panose="020B0503020203020204" pitchFamily="34" charset="0"/>
              </a:defRPr>
            </a:lvl1pPr>
            <a:lvl2pPr marL="514350" indent="-171450">
              <a:buFont typeface="Wingdings" panose="05000000000000000000" pitchFamily="2" charset="2"/>
              <a:buChar char="§"/>
              <a:defRPr>
                <a:latin typeface="NewsGoth BT" panose="020B0503020203020204" pitchFamily="34" charset="0"/>
              </a:defRPr>
            </a:lvl2pPr>
            <a:lvl3pPr marL="857250" indent="-171450">
              <a:buFont typeface="Wingdings" panose="05000000000000000000" pitchFamily="2" charset="2"/>
              <a:buChar char="§"/>
              <a:defRPr>
                <a:latin typeface="NewsGoth BT" panose="020B0503020203020204" pitchFamily="34" charset="0"/>
              </a:defRPr>
            </a:lvl3pPr>
            <a:lvl4pPr marL="1200150" indent="-171450">
              <a:buFont typeface="Wingdings" panose="05000000000000000000" pitchFamily="2" charset="2"/>
              <a:buChar char="§"/>
              <a:defRPr>
                <a:latin typeface="NewsGoth BT" panose="020B0503020203020204" pitchFamily="34" charset="0"/>
              </a:defRPr>
            </a:lvl4pPr>
            <a:lvl5pPr marL="1543050" indent="-171450">
              <a:buFont typeface="Wingdings" panose="05000000000000000000" pitchFamily="2" charset="2"/>
              <a:buChar char="§"/>
              <a:defRPr>
                <a:latin typeface="NewsGoth BT" panose="020B05030202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29150" y="1369219"/>
            <a:ext cx="3886200" cy="3263504"/>
          </a:xfrm>
          <a:prstGeom prst="rect">
            <a:avLst/>
          </a:prstGeom>
        </p:spPr>
        <p:txBody>
          <a:bodyPr/>
          <a:lstStyle>
            <a:lvl1pPr marL="171450" indent="-171450">
              <a:buFont typeface="Wingdings" panose="05000000000000000000" pitchFamily="2" charset="2"/>
              <a:buChar char="§"/>
              <a:defRPr>
                <a:latin typeface="NewsGoth BT" panose="020B0503020203020204" pitchFamily="34" charset="0"/>
              </a:defRPr>
            </a:lvl1pPr>
            <a:lvl2pPr marL="514350" indent="-171450">
              <a:buFont typeface="Wingdings" panose="05000000000000000000" pitchFamily="2" charset="2"/>
              <a:buChar char="§"/>
              <a:defRPr>
                <a:latin typeface="NewsGoth BT" panose="020B0503020203020204" pitchFamily="34" charset="0"/>
              </a:defRPr>
            </a:lvl2pPr>
            <a:lvl3pPr marL="857250" indent="-171450">
              <a:buFont typeface="Wingdings" panose="05000000000000000000" pitchFamily="2" charset="2"/>
              <a:buChar char="§"/>
              <a:defRPr>
                <a:latin typeface="NewsGoth BT" panose="020B0503020203020204" pitchFamily="34" charset="0"/>
              </a:defRPr>
            </a:lvl3pPr>
            <a:lvl4pPr marL="1200150" indent="-171450">
              <a:buFont typeface="Wingdings" panose="05000000000000000000" pitchFamily="2" charset="2"/>
              <a:buChar char="§"/>
              <a:defRPr>
                <a:latin typeface="NewsGoth BT" panose="020B0503020203020204" pitchFamily="34" charset="0"/>
              </a:defRPr>
            </a:lvl4pPr>
            <a:lvl5pPr marL="1543050" indent="-171450">
              <a:buFont typeface="Wingdings" panose="05000000000000000000" pitchFamily="2" charset="2"/>
              <a:buChar char="§"/>
              <a:defRPr>
                <a:latin typeface="NewsGoth BT" panose="020B05030202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5"/>
          <p:cNvSpPr>
            <a:spLocks noGrp="1"/>
          </p:cNvSpPr>
          <p:nvPr>
            <p:ph type="ftr" sz="quarter" idx="11"/>
          </p:nvPr>
        </p:nvSpPr>
        <p:spPr/>
        <p:txBody>
          <a:bodyPr/>
          <a:lstStyle>
            <a:lvl1pPr>
              <a:defRPr>
                <a:latin typeface="NewsGoth BT" panose="020B0503020203020204" pitchFamily="34" charset="0"/>
              </a:defRPr>
            </a:lvl1pPr>
          </a:lstStyle>
          <a:p>
            <a:endParaRPr lang="en-GB" dirty="0"/>
          </a:p>
        </p:txBody>
      </p:sp>
      <p:sp>
        <p:nvSpPr>
          <p:cNvPr id="7" name="Slide Number Placeholder 6"/>
          <p:cNvSpPr>
            <a:spLocks noGrp="1"/>
          </p:cNvSpPr>
          <p:nvPr>
            <p:ph type="sldNum" sz="quarter" idx="12"/>
          </p:nvPr>
        </p:nvSpPr>
        <p:spPr/>
        <p:txBody>
          <a:bodyPr/>
          <a:lstStyle>
            <a:lvl1pPr>
              <a:defRPr>
                <a:latin typeface="NewsGoth BT" panose="020B0503020203020204" pitchFamily="34" charset="0"/>
              </a:defRPr>
            </a:lvl1pPr>
          </a:lstStyle>
          <a:p>
            <a:fld id="{EC40EAA9-8194-4316-89BA-C868BF006B29}" type="slidenum">
              <a:rPr lang="en-GB" smtClean="0"/>
              <a:pPr/>
              <a:t>‹#›</a:t>
            </a:fld>
            <a:endParaRPr lang="en-GB" dirty="0"/>
          </a:p>
        </p:txBody>
      </p:sp>
    </p:spTree>
    <p:extLst>
      <p:ext uri="{BB962C8B-B14F-4D97-AF65-F5344CB8AC3E}">
        <p14:creationId xmlns:p14="http://schemas.microsoft.com/office/powerpoint/2010/main" val="39890756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273844"/>
            <a:ext cx="7886700" cy="994172"/>
          </a:xfrm>
        </p:spPr>
        <p:txBody>
          <a:bodyPr/>
          <a:lstStyle>
            <a:lvl1pPr>
              <a:defRPr cap="all" baseline="0"/>
            </a:lvl1pPr>
          </a:lstStyle>
          <a:p>
            <a:r>
              <a:rPr lang="en-US" dirty="0"/>
              <a:t>CLICK TO EDIT MASTER TITLE STYLE</a:t>
            </a:r>
            <a:endParaRPr lang="en-GB"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atin typeface="NewsGoth BT" panose="020B0503020203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a:prstGeom prst="rect">
            <a:avLst/>
          </a:prstGeom>
        </p:spPr>
        <p:txBody>
          <a:bodyPr/>
          <a:lstStyle>
            <a:lvl1pPr marL="171450" indent="-171450">
              <a:buFont typeface="Wingdings" panose="05000000000000000000" pitchFamily="2" charset="2"/>
              <a:buChar char="§"/>
              <a:defRPr>
                <a:latin typeface="NewsGoth BT" panose="020B0503020203020204" pitchFamily="34" charset="0"/>
              </a:defRPr>
            </a:lvl1pPr>
            <a:lvl2pPr marL="514350" indent="-171450">
              <a:buFont typeface="Wingdings" panose="05000000000000000000" pitchFamily="2" charset="2"/>
              <a:buChar char="§"/>
              <a:defRPr>
                <a:latin typeface="NewsGoth BT" panose="020B0503020203020204" pitchFamily="34" charset="0"/>
              </a:defRPr>
            </a:lvl2pPr>
            <a:lvl3pPr marL="857250" indent="-171450">
              <a:buFont typeface="Wingdings" panose="05000000000000000000" pitchFamily="2" charset="2"/>
              <a:buChar char="§"/>
              <a:defRPr>
                <a:latin typeface="NewsGoth BT" panose="020B0503020203020204" pitchFamily="34" charset="0"/>
              </a:defRPr>
            </a:lvl3pPr>
            <a:lvl4pPr marL="1200150" indent="-171450">
              <a:buFont typeface="Wingdings" panose="05000000000000000000" pitchFamily="2" charset="2"/>
              <a:buChar char="§"/>
              <a:defRPr>
                <a:latin typeface="NewsGoth BT" panose="020B0503020203020204" pitchFamily="34" charset="0"/>
              </a:defRPr>
            </a:lvl4pPr>
            <a:lvl5pPr marL="1543050" indent="-171450">
              <a:buFont typeface="Wingdings" panose="05000000000000000000" pitchFamily="2" charset="2"/>
              <a:buChar char="§"/>
              <a:defRPr>
                <a:latin typeface="NewsGoth BT" panose="020B05030202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atin typeface="NewsGoth BT" panose="020B0503020203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a:prstGeom prst="rect">
            <a:avLst/>
          </a:prstGeom>
        </p:spPr>
        <p:txBody>
          <a:bodyPr/>
          <a:lstStyle>
            <a:lvl1pPr marL="171450" indent="-171450">
              <a:buFont typeface="Wingdings" panose="05000000000000000000" pitchFamily="2" charset="2"/>
              <a:buChar char="§"/>
              <a:defRPr>
                <a:latin typeface="NewsGoth BT" panose="020B0503020203020204" pitchFamily="34" charset="0"/>
              </a:defRPr>
            </a:lvl1pPr>
            <a:lvl2pPr marL="514350" indent="-171450">
              <a:buFont typeface="Wingdings" panose="05000000000000000000" pitchFamily="2" charset="2"/>
              <a:buChar char="§"/>
              <a:defRPr>
                <a:latin typeface="NewsGoth BT" panose="020B0503020203020204" pitchFamily="34" charset="0"/>
              </a:defRPr>
            </a:lvl2pPr>
            <a:lvl3pPr marL="857250" indent="-171450">
              <a:buFont typeface="Wingdings" panose="05000000000000000000" pitchFamily="2" charset="2"/>
              <a:buChar char="§"/>
              <a:defRPr>
                <a:latin typeface="NewsGoth BT" panose="020B0503020203020204" pitchFamily="34" charset="0"/>
              </a:defRPr>
            </a:lvl3pPr>
            <a:lvl4pPr marL="1200150" indent="-171450">
              <a:buFont typeface="Wingdings" panose="05000000000000000000" pitchFamily="2" charset="2"/>
              <a:buChar char="§"/>
              <a:defRPr>
                <a:latin typeface="NewsGoth BT" panose="020B0503020203020204" pitchFamily="34" charset="0"/>
              </a:defRPr>
            </a:lvl4pPr>
            <a:lvl5pPr marL="1543050" indent="-171450">
              <a:buFont typeface="Wingdings" panose="05000000000000000000" pitchFamily="2" charset="2"/>
              <a:buChar char="§"/>
              <a:defRPr>
                <a:latin typeface="NewsGoth BT" panose="020B05030202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7"/>
          <p:cNvSpPr>
            <a:spLocks noGrp="1"/>
          </p:cNvSpPr>
          <p:nvPr>
            <p:ph type="ftr" sz="quarter" idx="11"/>
          </p:nvPr>
        </p:nvSpPr>
        <p:spPr/>
        <p:txBody>
          <a:bodyPr/>
          <a:lstStyle>
            <a:lvl1pPr>
              <a:defRPr>
                <a:latin typeface="NewsGoth BT" panose="020B0503020203020204" pitchFamily="34" charset="0"/>
              </a:defRPr>
            </a:lvl1pPr>
          </a:lstStyle>
          <a:p>
            <a:endParaRPr lang="en-GB" dirty="0"/>
          </a:p>
        </p:txBody>
      </p:sp>
      <p:sp>
        <p:nvSpPr>
          <p:cNvPr id="9" name="Slide Number Placeholder 8"/>
          <p:cNvSpPr>
            <a:spLocks noGrp="1"/>
          </p:cNvSpPr>
          <p:nvPr>
            <p:ph type="sldNum" sz="quarter" idx="12"/>
          </p:nvPr>
        </p:nvSpPr>
        <p:spPr/>
        <p:txBody>
          <a:bodyPr/>
          <a:lstStyle>
            <a:lvl1pPr>
              <a:defRPr>
                <a:latin typeface="NewsGoth BT" panose="020B0503020203020204" pitchFamily="34" charset="0"/>
              </a:defRPr>
            </a:lvl1pPr>
          </a:lstStyle>
          <a:p>
            <a:fld id="{EC40EAA9-8194-4316-89BA-C868BF006B29}" type="slidenum">
              <a:rPr lang="en-GB" smtClean="0"/>
              <a:pPr/>
              <a:t>‹#›</a:t>
            </a:fld>
            <a:endParaRPr lang="en-GB" dirty="0"/>
          </a:p>
        </p:txBody>
      </p:sp>
    </p:spTree>
    <p:extLst>
      <p:ext uri="{BB962C8B-B14F-4D97-AF65-F5344CB8AC3E}">
        <p14:creationId xmlns:p14="http://schemas.microsoft.com/office/powerpoint/2010/main" val="5721619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all" baseline="0"/>
            </a:lvl1pPr>
          </a:lstStyle>
          <a:p>
            <a:r>
              <a:rPr lang="en-US" dirty="0"/>
              <a:t>CLICK TO EDIT MASTER TITLE STYLE</a:t>
            </a:r>
            <a:endParaRPr lang="en-GB" dirty="0"/>
          </a:p>
        </p:txBody>
      </p:sp>
      <p:sp>
        <p:nvSpPr>
          <p:cNvPr id="4" name="Footer Placeholder 3"/>
          <p:cNvSpPr>
            <a:spLocks noGrp="1"/>
          </p:cNvSpPr>
          <p:nvPr>
            <p:ph type="ftr" sz="quarter" idx="11"/>
          </p:nvPr>
        </p:nvSpPr>
        <p:spPr/>
        <p:txBody>
          <a:bodyPr/>
          <a:lstStyle>
            <a:lvl1pPr>
              <a:defRPr>
                <a:latin typeface="NewsGoth BT" panose="020B0503020203020204" pitchFamily="34" charset="0"/>
              </a:defRPr>
            </a:lvl1pPr>
          </a:lstStyle>
          <a:p>
            <a:endParaRPr lang="en-GB" dirty="0"/>
          </a:p>
        </p:txBody>
      </p:sp>
      <p:sp>
        <p:nvSpPr>
          <p:cNvPr id="5" name="Slide Number Placeholder 4"/>
          <p:cNvSpPr>
            <a:spLocks noGrp="1"/>
          </p:cNvSpPr>
          <p:nvPr>
            <p:ph type="sldNum" sz="quarter" idx="12"/>
          </p:nvPr>
        </p:nvSpPr>
        <p:spPr/>
        <p:txBody>
          <a:bodyPr/>
          <a:lstStyle>
            <a:lvl1pPr>
              <a:defRPr>
                <a:latin typeface="NewsGoth BT" panose="020B0503020203020204" pitchFamily="34" charset="0"/>
              </a:defRPr>
            </a:lvl1pPr>
          </a:lstStyle>
          <a:p>
            <a:fld id="{EC40EAA9-8194-4316-89BA-C868BF006B29}" type="slidenum">
              <a:rPr lang="en-GB" smtClean="0"/>
              <a:pPr/>
              <a:t>‹#›</a:t>
            </a:fld>
            <a:endParaRPr lang="en-GB" dirty="0"/>
          </a:p>
        </p:txBody>
      </p:sp>
    </p:spTree>
    <p:extLst>
      <p:ext uri="{BB962C8B-B14F-4D97-AF65-F5344CB8AC3E}">
        <p14:creationId xmlns:p14="http://schemas.microsoft.com/office/powerpoint/2010/main" val="35375767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atin typeface="NewsGoth BT" panose="020B0503020203020204" pitchFamily="34" charset="0"/>
              </a:defRPr>
            </a:lvl1pPr>
          </a:lstStyle>
          <a:p>
            <a:endParaRPr lang="en-GB" dirty="0"/>
          </a:p>
        </p:txBody>
      </p:sp>
      <p:sp>
        <p:nvSpPr>
          <p:cNvPr id="4" name="Slide Number Placeholder 3"/>
          <p:cNvSpPr>
            <a:spLocks noGrp="1"/>
          </p:cNvSpPr>
          <p:nvPr>
            <p:ph type="sldNum" sz="quarter" idx="12"/>
          </p:nvPr>
        </p:nvSpPr>
        <p:spPr/>
        <p:txBody>
          <a:bodyPr/>
          <a:lstStyle>
            <a:lvl1pPr>
              <a:defRPr>
                <a:latin typeface="NewsGoth BT" panose="020B0503020203020204" pitchFamily="34" charset="0"/>
              </a:defRPr>
            </a:lvl1pPr>
          </a:lstStyle>
          <a:p>
            <a:fld id="{EC40EAA9-8194-4316-89BA-C868BF006B29}" type="slidenum">
              <a:rPr lang="en-GB" smtClean="0"/>
              <a:pPr/>
              <a:t>‹#›</a:t>
            </a:fld>
            <a:endParaRPr lang="en-GB" dirty="0"/>
          </a:p>
        </p:txBody>
      </p:sp>
    </p:spTree>
    <p:extLst>
      <p:ext uri="{BB962C8B-B14F-4D97-AF65-F5344CB8AC3E}">
        <p14:creationId xmlns:p14="http://schemas.microsoft.com/office/powerpoint/2010/main" val="2085034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normAutofit/>
          </a:bodyPr>
          <a:lstStyle>
            <a:lvl1pPr>
              <a:defRPr sz="2100" cap="all" baseline="0"/>
            </a:lvl1pPr>
          </a:lstStyle>
          <a:p>
            <a:r>
              <a:rPr lang="en-US" dirty="0"/>
              <a:t>CLICK TO EDIT MASTER TITLE STYLE</a:t>
            </a:r>
            <a:endParaRPr lang="en-GB" dirty="0"/>
          </a:p>
        </p:txBody>
      </p:sp>
      <p:sp>
        <p:nvSpPr>
          <p:cNvPr id="3" name="Content Placeholder 2"/>
          <p:cNvSpPr>
            <a:spLocks noGrp="1"/>
          </p:cNvSpPr>
          <p:nvPr>
            <p:ph idx="1"/>
          </p:nvPr>
        </p:nvSpPr>
        <p:spPr>
          <a:xfrm>
            <a:off x="3887391" y="740569"/>
            <a:ext cx="4629150" cy="3655219"/>
          </a:xfrm>
          <a:prstGeom prst="rect">
            <a:avLst/>
          </a:prstGeom>
        </p:spPr>
        <p:txBody>
          <a:bodyPr/>
          <a:lstStyle>
            <a:lvl1pPr marL="171450" indent="-171450">
              <a:buFont typeface="Wingdings" panose="05000000000000000000" pitchFamily="2" charset="2"/>
              <a:buChar char="§"/>
              <a:defRPr sz="2400">
                <a:latin typeface="NewsGoth BT" panose="020B0503020203020204" pitchFamily="34" charset="0"/>
              </a:defRPr>
            </a:lvl1pPr>
            <a:lvl2pPr marL="514350" indent="-171450">
              <a:buFont typeface="Wingdings" panose="05000000000000000000" pitchFamily="2" charset="2"/>
              <a:buChar char="§"/>
              <a:defRPr sz="2100">
                <a:latin typeface="NewsGoth BT" panose="020B0503020203020204" pitchFamily="34" charset="0"/>
              </a:defRPr>
            </a:lvl2pPr>
            <a:lvl3pPr marL="857250" indent="-171450">
              <a:buFont typeface="Wingdings" panose="05000000000000000000" pitchFamily="2" charset="2"/>
              <a:buChar char="§"/>
              <a:defRPr sz="1800">
                <a:latin typeface="NewsGoth BT" panose="020B0503020203020204" pitchFamily="34" charset="0"/>
              </a:defRPr>
            </a:lvl3pPr>
            <a:lvl4pPr marL="1200150" indent="-171450">
              <a:buFont typeface="Wingdings" panose="05000000000000000000" pitchFamily="2" charset="2"/>
              <a:buChar char="§"/>
              <a:defRPr sz="1500">
                <a:latin typeface="NewsGoth BT" panose="020B0503020203020204" pitchFamily="34" charset="0"/>
              </a:defRPr>
            </a:lvl4pPr>
            <a:lvl5pPr marL="1543050" indent="-171450">
              <a:buFont typeface="Wingdings" panose="05000000000000000000" pitchFamily="2" charset="2"/>
              <a:buChar char="§"/>
              <a:defRPr sz="1500">
                <a:latin typeface="NewsGoth BT" panose="020B0503020203020204" pitchFamily="34" charset="0"/>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atin typeface="NewsGoth BT" panose="020B0503020203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Footer Placeholder 5"/>
          <p:cNvSpPr>
            <a:spLocks noGrp="1"/>
          </p:cNvSpPr>
          <p:nvPr>
            <p:ph type="ftr" sz="quarter" idx="11"/>
          </p:nvPr>
        </p:nvSpPr>
        <p:spPr/>
        <p:txBody>
          <a:bodyPr/>
          <a:lstStyle>
            <a:lvl1pPr>
              <a:defRPr>
                <a:latin typeface="NewsGoth BT" panose="020B0503020203020204" pitchFamily="34" charset="0"/>
              </a:defRPr>
            </a:lvl1pPr>
          </a:lstStyle>
          <a:p>
            <a:endParaRPr lang="en-GB" dirty="0"/>
          </a:p>
        </p:txBody>
      </p:sp>
      <p:sp>
        <p:nvSpPr>
          <p:cNvPr id="7" name="Slide Number Placeholder 6"/>
          <p:cNvSpPr>
            <a:spLocks noGrp="1"/>
          </p:cNvSpPr>
          <p:nvPr>
            <p:ph type="sldNum" sz="quarter" idx="12"/>
          </p:nvPr>
        </p:nvSpPr>
        <p:spPr/>
        <p:txBody>
          <a:bodyPr/>
          <a:lstStyle>
            <a:lvl1pPr>
              <a:defRPr>
                <a:latin typeface="NewsGoth BT" panose="020B0503020203020204" pitchFamily="34" charset="0"/>
              </a:defRPr>
            </a:lvl1pPr>
          </a:lstStyle>
          <a:p>
            <a:fld id="{EC40EAA9-8194-4316-89BA-C868BF006B29}" type="slidenum">
              <a:rPr lang="en-GB" smtClean="0"/>
              <a:pPr/>
              <a:t>‹#›</a:t>
            </a:fld>
            <a:endParaRPr lang="en-GB" dirty="0"/>
          </a:p>
        </p:txBody>
      </p:sp>
    </p:spTree>
    <p:extLst>
      <p:ext uri="{BB962C8B-B14F-4D97-AF65-F5344CB8AC3E}">
        <p14:creationId xmlns:p14="http://schemas.microsoft.com/office/powerpoint/2010/main" val="20311759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9" Type="http://schemas.openxmlformats.org/officeDocument/2006/relationships/slideLayout" Target="../slideLayouts/slideLayout42.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42" Type="http://schemas.openxmlformats.org/officeDocument/2006/relationships/slideLayout" Target="../slideLayouts/slideLayout45.xml"/><Relationship Id="rId47" Type="http://schemas.openxmlformats.org/officeDocument/2006/relationships/slideLayout" Target="../slideLayouts/slideLayout50.xml"/><Relationship Id="rId50" Type="http://schemas.openxmlformats.org/officeDocument/2006/relationships/slideLayout" Target="../slideLayouts/slideLayout53.xml"/><Relationship Id="rId55" Type="http://schemas.openxmlformats.org/officeDocument/2006/relationships/slideLayout" Target="../slideLayouts/slideLayout58.xml"/><Relationship Id="rId7" Type="http://schemas.openxmlformats.org/officeDocument/2006/relationships/slideLayout" Target="../slideLayouts/slideLayout1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9" Type="http://schemas.openxmlformats.org/officeDocument/2006/relationships/slideLayout" Target="../slideLayouts/slideLayout32.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37" Type="http://schemas.openxmlformats.org/officeDocument/2006/relationships/slideLayout" Target="../slideLayouts/slideLayout40.xml"/><Relationship Id="rId40" Type="http://schemas.openxmlformats.org/officeDocument/2006/relationships/slideLayout" Target="../slideLayouts/slideLayout43.xml"/><Relationship Id="rId45" Type="http://schemas.openxmlformats.org/officeDocument/2006/relationships/slideLayout" Target="../slideLayouts/slideLayout48.xml"/><Relationship Id="rId53" Type="http://schemas.openxmlformats.org/officeDocument/2006/relationships/slideLayout" Target="../slideLayouts/slideLayout56.xml"/><Relationship Id="rId58" Type="http://schemas.openxmlformats.org/officeDocument/2006/relationships/theme" Target="../theme/theme2.xml"/><Relationship Id="rId5" Type="http://schemas.openxmlformats.org/officeDocument/2006/relationships/slideLayout" Target="../slideLayouts/slideLayout8.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 Id="rId43" Type="http://schemas.openxmlformats.org/officeDocument/2006/relationships/slideLayout" Target="../slideLayouts/slideLayout46.xml"/><Relationship Id="rId48" Type="http://schemas.openxmlformats.org/officeDocument/2006/relationships/slideLayout" Target="../slideLayouts/slideLayout51.xml"/><Relationship Id="rId56" Type="http://schemas.openxmlformats.org/officeDocument/2006/relationships/slideLayout" Target="../slideLayouts/slideLayout59.xml"/><Relationship Id="rId8" Type="http://schemas.openxmlformats.org/officeDocument/2006/relationships/slideLayout" Target="../slideLayouts/slideLayout11.xml"/><Relationship Id="rId51" Type="http://schemas.openxmlformats.org/officeDocument/2006/relationships/slideLayout" Target="../slideLayouts/slideLayout54.xml"/><Relationship Id="rId3" Type="http://schemas.openxmlformats.org/officeDocument/2006/relationships/slideLayout" Target="../slideLayouts/slideLayout6.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38" Type="http://schemas.openxmlformats.org/officeDocument/2006/relationships/slideLayout" Target="../slideLayouts/slideLayout41.xml"/><Relationship Id="rId46" Type="http://schemas.openxmlformats.org/officeDocument/2006/relationships/slideLayout" Target="../slideLayouts/slideLayout49.xml"/><Relationship Id="rId20" Type="http://schemas.openxmlformats.org/officeDocument/2006/relationships/slideLayout" Target="../slideLayouts/slideLayout23.xml"/><Relationship Id="rId41" Type="http://schemas.openxmlformats.org/officeDocument/2006/relationships/slideLayout" Target="../slideLayouts/slideLayout44.xml"/><Relationship Id="rId54" Type="http://schemas.openxmlformats.org/officeDocument/2006/relationships/slideLayout" Target="../slideLayouts/slideLayout57.xml"/><Relationship Id="rId1" Type="http://schemas.openxmlformats.org/officeDocument/2006/relationships/slideLayout" Target="../slideLayouts/slideLayout4.xml"/><Relationship Id="rId6" Type="http://schemas.openxmlformats.org/officeDocument/2006/relationships/slideLayout" Target="../slideLayouts/slideLayout9.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slideLayout" Target="../slideLayouts/slideLayout39.xml"/><Relationship Id="rId49" Type="http://schemas.openxmlformats.org/officeDocument/2006/relationships/slideLayout" Target="../slideLayouts/slideLayout52.xml"/><Relationship Id="rId57" Type="http://schemas.openxmlformats.org/officeDocument/2006/relationships/slideLayout" Target="../slideLayouts/slideLayout60.xml"/><Relationship Id="rId10" Type="http://schemas.openxmlformats.org/officeDocument/2006/relationships/slideLayout" Target="../slideLayouts/slideLayout13.xml"/><Relationship Id="rId31" Type="http://schemas.openxmlformats.org/officeDocument/2006/relationships/slideLayout" Target="../slideLayouts/slideLayout34.xml"/><Relationship Id="rId44" Type="http://schemas.openxmlformats.org/officeDocument/2006/relationships/slideLayout" Target="../slideLayouts/slideLayout47.xml"/><Relationship Id="rId52"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4.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10" Type="http://schemas.openxmlformats.org/officeDocument/2006/relationships/theme" Target="../theme/theme5.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8.png"/><Relationship Id="rId5" Type="http://schemas.openxmlformats.org/officeDocument/2006/relationships/slideLayout" Target="../slideLayouts/slideLayout96.xml"/><Relationship Id="rId10" Type="http://schemas.openxmlformats.org/officeDocument/2006/relationships/theme" Target="../theme/theme6.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1pPr>
            <a:lvl2pPr lvl="1">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2pPr>
            <a:lvl3pPr lvl="2">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3pPr>
            <a:lvl4pPr lvl="3">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4pPr>
            <a:lvl5pPr lvl="4">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5pPr>
            <a:lvl6pPr lvl="5">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6pPr>
            <a:lvl7pPr lvl="6">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7pPr>
            <a:lvl8pPr lvl="7">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8pPr>
            <a:lvl9pPr lvl="8">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9pPr>
          </a:lstStyle>
          <a:p>
            <a:endParaRPr/>
          </a:p>
        </p:txBody>
      </p:sp>
      <p:sp>
        <p:nvSpPr>
          <p:cNvPr id="7" name="Shape 7"/>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lstStyle>
            <a:lvl1pPr marL="457200" lvl="0"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1pPr>
            <a:lvl2pPr marL="914400" lvl="1"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2pPr>
            <a:lvl3pPr marL="1371600" lvl="2"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3pPr>
            <a:lvl4pPr marL="1828800" lvl="3"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4pPr>
            <a:lvl5pPr marL="2286000" lvl="4"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5pPr>
            <a:lvl6pPr marL="2743200" lvl="5"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6pPr>
            <a:lvl7pPr marL="3200400" lvl="6"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7pPr>
            <a:lvl8pPr marL="3657600" lvl="7"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8pPr>
            <a:lvl9pPr marL="4114800" lvl="8"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9pPr>
          </a:lstStyle>
          <a:p>
            <a:endParaRPr/>
          </a:p>
        </p:txBody>
      </p:sp>
      <p:sp>
        <p:nvSpPr>
          <p:cNvPr id="8" name="Shape 8"/>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lvl="0" algn="ctr">
              <a:buNone/>
              <a:defRPr sz="1300">
                <a:solidFill>
                  <a:srgbClr val="7F6000"/>
                </a:solidFill>
                <a:latin typeface="Inconsolata"/>
                <a:ea typeface="Inconsolata"/>
                <a:cs typeface="Inconsolata"/>
                <a:sym typeface="Inconsolata"/>
              </a:defRPr>
            </a:lvl1pPr>
            <a:lvl2pPr lvl="1" algn="ctr">
              <a:buNone/>
              <a:defRPr sz="1300">
                <a:solidFill>
                  <a:srgbClr val="7F6000"/>
                </a:solidFill>
                <a:latin typeface="Inconsolata"/>
                <a:ea typeface="Inconsolata"/>
                <a:cs typeface="Inconsolata"/>
                <a:sym typeface="Inconsolata"/>
              </a:defRPr>
            </a:lvl2pPr>
            <a:lvl3pPr lvl="2" algn="ctr">
              <a:buNone/>
              <a:defRPr sz="1300">
                <a:solidFill>
                  <a:srgbClr val="7F6000"/>
                </a:solidFill>
                <a:latin typeface="Inconsolata"/>
                <a:ea typeface="Inconsolata"/>
                <a:cs typeface="Inconsolata"/>
                <a:sym typeface="Inconsolata"/>
              </a:defRPr>
            </a:lvl3pPr>
            <a:lvl4pPr lvl="3" algn="ctr">
              <a:buNone/>
              <a:defRPr sz="1300">
                <a:solidFill>
                  <a:srgbClr val="7F6000"/>
                </a:solidFill>
                <a:latin typeface="Inconsolata"/>
                <a:ea typeface="Inconsolata"/>
                <a:cs typeface="Inconsolata"/>
                <a:sym typeface="Inconsolata"/>
              </a:defRPr>
            </a:lvl4pPr>
            <a:lvl5pPr lvl="4" algn="ctr">
              <a:buNone/>
              <a:defRPr sz="1300">
                <a:solidFill>
                  <a:srgbClr val="7F6000"/>
                </a:solidFill>
                <a:latin typeface="Inconsolata"/>
                <a:ea typeface="Inconsolata"/>
                <a:cs typeface="Inconsolata"/>
                <a:sym typeface="Inconsolata"/>
              </a:defRPr>
            </a:lvl5pPr>
            <a:lvl6pPr lvl="5" algn="ctr">
              <a:buNone/>
              <a:defRPr sz="1300">
                <a:solidFill>
                  <a:srgbClr val="7F6000"/>
                </a:solidFill>
                <a:latin typeface="Inconsolata"/>
                <a:ea typeface="Inconsolata"/>
                <a:cs typeface="Inconsolata"/>
                <a:sym typeface="Inconsolata"/>
              </a:defRPr>
            </a:lvl6pPr>
            <a:lvl7pPr lvl="6" algn="ctr">
              <a:buNone/>
              <a:defRPr sz="1300">
                <a:solidFill>
                  <a:srgbClr val="7F6000"/>
                </a:solidFill>
                <a:latin typeface="Inconsolata"/>
                <a:ea typeface="Inconsolata"/>
                <a:cs typeface="Inconsolata"/>
                <a:sym typeface="Inconsolata"/>
              </a:defRPr>
            </a:lvl7pPr>
            <a:lvl8pPr lvl="7" algn="ctr">
              <a:buNone/>
              <a:defRPr sz="1300">
                <a:solidFill>
                  <a:srgbClr val="7F6000"/>
                </a:solidFill>
                <a:latin typeface="Inconsolata"/>
                <a:ea typeface="Inconsolata"/>
                <a:cs typeface="Inconsolata"/>
                <a:sym typeface="Inconsolata"/>
              </a:defRPr>
            </a:lvl8pPr>
            <a:lvl9pPr lvl="8" algn="ctr">
              <a:buNone/>
              <a:defRPr sz="1300">
                <a:solidFill>
                  <a:srgbClr val="7F6000"/>
                </a:solidFill>
                <a:latin typeface="Inconsolata"/>
                <a:ea typeface="Inconsolata"/>
                <a:cs typeface="Inconsolata"/>
                <a:sym typeface="Inconsolat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9"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2159072" y="4831506"/>
            <a:ext cx="280730"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900" smtClean="0">
                <a:solidFill>
                  <a:schemeClr val="accent1">
                    <a:alpha val="50000"/>
                  </a:schemeClr>
                </a:solidFill>
                <a:latin typeface="+mn-lt"/>
                <a:ea typeface="Open Sans Light" panose="020B0306030504020204" pitchFamily="34" charset="0"/>
                <a:cs typeface="Open Sans Light" panose="020B0306030504020204" pitchFamily="34" charset="0"/>
              </a:rPr>
              <a:pPr algn="l"/>
              <a:t>‹#›</a:t>
            </a:fld>
            <a:endParaRPr lang="en-US" sz="900" dirty="0">
              <a:solidFill>
                <a:schemeClr val="accent1">
                  <a:alpha val="50000"/>
                </a:schemeClr>
              </a:solidFill>
              <a:latin typeface="+mn-lt"/>
              <a:ea typeface="Open Sans Light" panose="020B0306030504020204" pitchFamily="34" charset="0"/>
              <a:cs typeface="Open Sans Light" panose="020B0306030504020204" pitchFamily="34" charset="0"/>
            </a:endParaRPr>
          </a:p>
        </p:txBody>
      </p:sp>
      <p:sp>
        <p:nvSpPr>
          <p:cNvPr id="26" name="Slide Number Placeholder 5"/>
          <p:cNvSpPr txBox="1">
            <a:spLocks/>
          </p:cNvSpPr>
          <p:nvPr userDrawn="1"/>
        </p:nvSpPr>
        <p:spPr>
          <a:xfrm>
            <a:off x="296962" y="4848746"/>
            <a:ext cx="1950619" cy="21929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25" dirty="0">
                <a:solidFill>
                  <a:schemeClr val="tx1">
                    <a:alpha val="50000"/>
                  </a:schemeClr>
                </a:solidFill>
                <a:latin typeface="+mn-lt"/>
                <a:ea typeface="Open Sans Light" panose="020B0306030504020204" pitchFamily="34" charset="0"/>
                <a:cs typeface="Open Sans Light" panose="020B0306030504020204" pitchFamily="34" charset="0"/>
              </a:rPr>
              <a:t>Lion presentation to: </a:t>
            </a:r>
            <a:r>
              <a:rPr lang="en-US" sz="825" dirty="0" err="1">
                <a:solidFill>
                  <a:schemeClr val="accent1">
                    <a:alpha val="50000"/>
                  </a:schemeClr>
                </a:solidFill>
                <a:latin typeface="+mn-lt"/>
                <a:ea typeface="Open Sans Light" panose="020B0306030504020204" pitchFamily="34" charset="0"/>
                <a:cs typeface="Open Sans Light" panose="020B0306030504020204" pitchFamily="34" charset="0"/>
              </a:rPr>
              <a:t>PowerBrush</a:t>
            </a:r>
            <a:endParaRPr lang="en-US" sz="825" dirty="0">
              <a:solidFill>
                <a:schemeClr val="accent1">
                  <a:alpha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itle Placeholder 1"/>
          <p:cNvSpPr>
            <a:spLocks noGrp="1"/>
          </p:cNvSpPr>
          <p:nvPr>
            <p:ph type="title"/>
          </p:nvPr>
        </p:nvSpPr>
        <p:spPr>
          <a:xfrm>
            <a:off x="685800" y="441132"/>
            <a:ext cx="7772400" cy="613171"/>
          </a:xfrm>
          <a:prstGeom prst="rect">
            <a:avLst/>
          </a:prstGeom>
        </p:spPr>
        <p:txBody>
          <a:bodyPr vert="horz" lIns="0" tIns="0" rIns="0" bIns="0" rtlCol="0" anchor="ctr">
            <a:normAutofit/>
          </a:bodyPr>
          <a:lstStyle/>
          <a:p>
            <a:r>
              <a:rPr lang="en-US" dirty="0"/>
              <a:t>Click to edit Master title style</a:t>
            </a:r>
          </a:p>
        </p:txBody>
      </p:sp>
      <p:sp>
        <p:nvSpPr>
          <p:cNvPr id="15" name="Text Placeholder 2"/>
          <p:cNvSpPr>
            <a:spLocks noGrp="1"/>
          </p:cNvSpPr>
          <p:nvPr>
            <p:ph type="body" idx="1"/>
          </p:nvPr>
        </p:nvSpPr>
        <p:spPr>
          <a:xfrm>
            <a:off x="685800" y="1145562"/>
            <a:ext cx="7772400" cy="318235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lide Number Placeholder 5"/>
          <p:cNvSpPr txBox="1">
            <a:spLocks/>
          </p:cNvSpPr>
          <p:nvPr userDrawn="1"/>
        </p:nvSpPr>
        <p:spPr>
          <a:xfrm>
            <a:off x="1877468" y="4848746"/>
            <a:ext cx="481047" cy="21929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25" dirty="0">
                <a:solidFill>
                  <a:schemeClr val="tx1">
                    <a:alpha val="50000"/>
                  </a:schemeClr>
                </a:solidFill>
                <a:latin typeface="+mn-lt"/>
                <a:ea typeface="Open Sans Light" panose="020B0306030504020204" pitchFamily="34" charset="0"/>
                <a:cs typeface="Open Sans Light" panose="020B0306030504020204" pitchFamily="34" charset="0"/>
              </a:rPr>
              <a:t>Page:</a:t>
            </a:r>
            <a:endParaRPr lang="en-US" sz="825" dirty="0">
              <a:solidFill>
                <a:schemeClr val="tx1">
                  <a:alpha val="50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 name="Straight Connector 2"/>
          <p:cNvCxnSpPr/>
          <p:nvPr userDrawn="1"/>
        </p:nvCxnSpPr>
        <p:spPr>
          <a:xfrm>
            <a:off x="1862264" y="4907793"/>
            <a:ext cx="0" cy="103735"/>
          </a:xfrm>
          <a:prstGeom prst="line">
            <a:avLst/>
          </a:prstGeom>
          <a:ln>
            <a:solidFill>
              <a:schemeClr val="tx1">
                <a:alpha val="20000"/>
              </a:schemeClr>
            </a:solidFill>
            <a:headEnd type="none"/>
            <a:tailEnd type="non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742324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 id="2147483720" r:id="rId57"/>
  </p:sldLayoutIdLst>
  <p:txStyles>
    <p:title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6AAC3A0-C996-4A68-A188-55D2FBCEA338}"/>
              </a:ext>
            </a:extLst>
          </p:cNvPr>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Cliquez pour modifier le style du titre</a:t>
            </a:r>
          </a:p>
        </p:txBody>
      </p:sp>
      <p:sp>
        <p:nvSpPr>
          <p:cNvPr id="1027" name="Rectangle 3">
            <a:extLst>
              <a:ext uri="{FF2B5EF4-FFF2-40B4-BE49-F238E27FC236}">
                <a16:creationId xmlns:a16="http://schemas.microsoft.com/office/drawing/2014/main" id="{B487089F-8D36-45FA-A218-553C34099EE9}"/>
              </a:ext>
            </a:extLst>
          </p:cNvPr>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Cliquez pour modifier les styles du texte du masque</a:t>
            </a:r>
          </a:p>
          <a:p>
            <a:pPr lvl="1"/>
            <a:r>
              <a:rPr lang="en-GB" altLang="en-US"/>
              <a:t>Deuxième niveau</a:t>
            </a:r>
          </a:p>
          <a:p>
            <a:pPr lvl="2"/>
            <a:r>
              <a:rPr lang="en-GB" altLang="en-US"/>
              <a:t>Troisième niveau</a:t>
            </a:r>
          </a:p>
          <a:p>
            <a:pPr lvl="3"/>
            <a:r>
              <a:rPr lang="en-GB" altLang="en-US"/>
              <a:t>Quatrième niveau</a:t>
            </a:r>
          </a:p>
          <a:p>
            <a:pPr lvl="4"/>
            <a:r>
              <a:rPr lang="en-GB" altLang="en-US"/>
              <a:t>Cinquième niveau</a:t>
            </a:r>
          </a:p>
        </p:txBody>
      </p:sp>
      <p:sp>
        <p:nvSpPr>
          <p:cNvPr id="1028" name="Rectangle 4">
            <a:extLst>
              <a:ext uri="{FF2B5EF4-FFF2-40B4-BE49-F238E27FC236}">
                <a16:creationId xmlns:a16="http://schemas.microsoft.com/office/drawing/2014/main" id="{AA4EBE30-A8A6-4584-89FB-BE91AF36F866}"/>
              </a:ext>
            </a:extLst>
          </p:cNvPr>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50"/>
            </a:lvl1pPr>
          </a:lstStyle>
          <a:p>
            <a:pPr>
              <a:defRPr/>
            </a:pPr>
            <a:endParaRPr lang="en-GB" altLang="en-US"/>
          </a:p>
        </p:txBody>
      </p:sp>
      <p:sp>
        <p:nvSpPr>
          <p:cNvPr id="1029" name="Rectangle 5">
            <a:extLst>
              <a:ext uri="{FF2B5EF4-FFF2-40B4-BE49-F238E27FC236}">
                <a16:creationId xmlns:a16="http://schemas.microsoft.com/office/drawing/2014/main" id="{FE15ED19-44DA-4479-80FB-4437D35ED2D2}"/>
              </a:ext>
            </a:extLst>
          </p:cNvPr>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50"/>
            </a:lvl1pPr>
          </a:lstStyle>
          <a:p>
            <a:pPr>
              <a:defRPr/>
            </a:pPr>
            <a:endParaRPr lang="en-GB" altLang="en-US"/>
          </a:p>
        </p:txBody>
      </p:sp>
      <p:sp>
        <p:nvSpPr>
          <p:cNvPr id="1030" name="Rectangle 6">
            <a:extLst>
              <a:ext uri="{FF2B5EF4-FFF2-40B4-BE49-F238E27FC236}">
                <a16:creationId xmlns:a16="http://schemas.microsoft.com/office/drawing/2014/main" id="{474C9BEC-141C-43F8-AD51-D5E0DFAC30B4}"/>
              </a:ext>
            </a:extLst>
          </p:cNvPr>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50"/>
            </a:lvl1pPr>
          </a:lstStyle>
          <a:p>
            <a:pPr>
              <a:defRPr/>
            </a:pPr>
            <a:fld id="{465AC77C-9164-495A-978F-28194062825F}" type="slidenum">
              <a:rPr lang="en-GB" altLang="en-US"/>
              <a:pPr>
                <a:defRPr/>
              </a:pPr>
              <a:t>‹#›</a:t>
            </a:fld>
            <a:endParaRPr lang="en-GB" altLang="en-US"/>
          </a:p>
        </p:txBody>
      </p:sp>
      <p:pic>
        <p:nvPicPr>
          <p:cNvPr id="1031" name="Picture 7" descr="14">
            <a:extLst>
              <a:ext uri="{FF2B5EF4-FFF2-40B4-BE49-F238E27FC236}">
                <a16:creationId xmlns:a16="http://schemas.microsoft.com/office/drawing/2014/main" id="{6CD32123-ACF2-4959-86E9-776592908C78}"/>
              </a:ext>
            </a:extLst>
          </p:cNvPr>
          <p:cNvPicPr>
            <a:picLocks noChangeAspect="1" noChangeArrowheads="1"/>
          </p:cNvPicPr>
          <p:nvPr userDrawn="1"/>
        </p:nvPicPr>
        <p:blipFill>
          <a:blip r:embed="rId13">
            <a:lum bright="84000" contrast="-72000"/>
            <a:extLst>
              <a:ext uri="{28A0092B-C50C-407E-A947-70E740481C1C}">
                <a14:useLocalDpi xmlns:a14="http://schemas.microsoft.com/office/drawing/2010/main" val="0"/>
              </a:ext>
            </a:extLst>
          </a:blip>
          <a:srcRect/>
          <a:stretch>
            <a:fillRect/>
          </a:stretch>
        </p:blipFill>
        <p:spPr bwMode="auto">
          <a:xfrm>
            <a:off x="0" y="-2381"/>
            <a:ext cx="9144000"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279433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rtl="0" eaLnBrk="0" fontAlgn="base" hangingPunct="0">
        <a:spcBef>
          <a:spcPct val="0"/>
        </a:spcBef>
        <a:spcAft>
          <a:spcPct val="0"/>
        </a:spcAft>
        <a:defRPr sz="3300" kern="12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panose="020B0604020202020204" pitchFamily="34" charset="0"/>
        </a:defRPr>
      </a:lvl2pPr>
      <a:lvl3pPr algn="ctr" rtl="0" eaLnBrk="0" fontAlgn="base" hangingPunct="0">
        <a:spcBef>
          <a:spcPct val="0"/>
        </a:spcBef>
        <a:spcAft>
          <a:spcPct val="0"/>
        </a:spcAft>
        <a:defRPr sz="3300">
          <a:solidFill>
            <a:schemeClr val="tx2"/>
          </a:solidFill>
          <a:latin typeface="Arial" panose="020B0604020202020204" pitchFamily="34" charset="0"/>
        </a:defRPr>
      </a:lvl3pPr>
      <a:lvl4pPr algn="ctr" rtl="0" eaLnBrk="0" fontAlgn="base" hangingPunct="0">
        <a:spcBef>
          <a:spcPct val="0"/>
        </a:spcBef>
        <a:spcAft>
          <a:spcPct val="0"/>
        </a:spcAft>
        <a:defRPr sz="3300">
          <a:solidFill>
            <a:schemeClr val="tx2"/>
          </a:solidFill>
          <a:latin typeface="Arial" panose="020B0604020202020204" pitchFamily="34" charset="0"/>
        </a:defRPr>
      </a:lvl4pPr>
      <a:lvl5pPr algn="ctr" rtl="0" eaLnBrk="0" fontAlgn="base" hangingPunct="0">
        <a:spcBef>
          <a:spcPct val="0"/>
        </a:spcBef>
        <a:spcAft>
          <a:spcPct val="0"/>
        </a:spcAft>
        <a:defRPr sz="3300">
          <a:solidFill>
            <a:schemeClr val="tx2"/>
          </a:solidFill>
          <a:latin typeface="Arial" panose="020B0604020202020204" pitchFamily="34" charset="0"/>
        </a:defRPr>
      </a:lvl5pPr>
      <a:lvl6pPr marL="342900" algn="ctr" rtl="0" fontAlgn="base">
        <a:spcBef>
          <a:spcPct val="0"/>
        </a:spcBef>
        <a:spcAft>
          <a:spcPct val="0"/>
        </a:spcAft>
        <a:defRPr sz="3300">
          <a:solidFill>
            <a:schemeClr val="tx2"/>
          </a:solidFill>
          <a:latin typeface="Arial" panose="020B0604020202020204" pitchFamily="34" charset="0"/>
        </a:defRPr>
      </a:lvl6pPr>
      <a:lvl7pPr marL="685800" algn="ctr" rtl="0" fontAlgn="base">
        <a:spcBef>
          <a:spcPct val="0"/>
        </a:spcBef>
        <a:spcAft>
          <a:spcPct val="0"/>
        </a:spcAft>
        <a:defRPr sz="3300">
          <a:solidFill>
            <a:schemeClr val="tx2"/>
          </a:solidFill>
          <a:latin typeface="Arial" panose="020B0604020202020204" pitchFamily="34" charset="0"/>
        </a:defRPr>
      </a:lvl7pPr>
      <a:lvl8pPr marL="1028700" algn="ctr" rtl="0" fontAlgn="base">
        <a:spcBef>
          <a:spcPct val="0"/>
        </a:spcBef>
        <a:spcAft>
          <a:spcPct val="0"/>
        </a:spcAft>
        <a:defRPr sz="3300">
          <a:solidFill>
            <a:schemeClr val="tx2"/>
          </a:solidFill>
          <a:latin typeface="Arial" panose="020B0604020202020204" pitchFamily="34" charset="0"/>
        </a:defRPr>
      </a:lvl8pPr>
      <a:lvl9pPr marL="1371600" algn="ctr" rtl="0" fontAlgn="base">
        <a:spcBef>
          <a:spcPct val="0"/>
        </a:spcBef>
        <a:spcAft>
          <a:spcPct val="0"/>
        </a:spcAft>
        <a:defRPr sz="3300">
          <a:solidFill>
            <a:schemeClr val="tx2"/>
          </a:solidFill>
          <a:latin typeface="Arial" panose="020B0604020202020204" pitchFamily="34" charset="0"/>
        </a:defRPr>
      </a:lvl9pPr>
    </p:titleStyle>
    <p:bodyStyle>
      <a:lvl1pPr marL="257175" indent="-257175" algn="l" rtl="0" eaLnBrk="0" fontAlgn="base" hangingPunct="0">
        <a:spcBef>
          <a:spcPct val="20000"/>
        </a:spcBef>
        <a:spcAft>
          <a:spcPct val="0"/>
        </a:spcAft>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A74A4295-ADBE-8C4F-B091-6F1C45D8E959}" type="datetimeFigureOut">
              <a:rPr lang="en-US" smtClean="0">
                <a:solidFill>
                  <a:prstClr val="black">
                    <a:tint val="75000"/>
                  </a:prstClr>
                </a:solidFill>
              </a:rPr>
              <a:pPr defTabSz="342900"/>
              <a:t>11/12/2018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E69EE046-7D3A-8742-9C11-3AD583B8E808}" type="slidenum">
              <a:rPr lang="en-US" smtClean="0">
                <a:solidFill>
                  <a:prstClr val="black">
                    <a:tint val="75000"/>
                  </a:prstClr>
                </a:solidFill>
              </a:rPr>
              <a:pPr defTabSz="342900"/>
              <a:t>‹#›</a:t>
            </a:fld>
            <a:endParaRPr lang="en-US">
              <a:solidFill>
                <a:prstClr val="black">
                  <a:tint val="75000"/>
                </a:prstClr>
              </a:solidFill>
            </a:endParaRPr>
          </a:p>
        </p:txBody>
      </p:sp>
    </p:spTree>
    <p:extLst>
      <p:ext uri="{BB962C8B-B14F-4D97-AF65-F5344CB8AC3E}">
        <p14:creationId xmlns:p14="http://schemas.microsoft.com/office/powerpoint/2010/main" val="306137265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1pPr>
            <a:lvl2pPr lvl="1">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2pPr>
            <a:lvl3pPr lvl="2">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3pPr>
            <a:lvl4pPr lvl="3">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4pPr>
            <a:lvl5pPr lvl="4">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5pPr>
            <a:lvl6pPr lvl="5">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6pPr>
            <a:lvl7pPr lvl="6">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7pPr>
            <a:lvl8pPr lvl="7">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8pPr>
            <a:lvl9pPr lvl="8">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9pPr>
          </a:lstStyle>
          <a:p>
            <a:endParaRPr/>
          </a:p>
        </p:txBody>
      </p:sp>
      <p:sp>
        <p:nvSpPr>
          <p:cNvPr id="7" name="Shape 7"/>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lstStyle>
            <a:lvl1pPr marL="457200" lvl="0"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1pPr>
            <a:lvl2pPr marL="914400" lvl="1"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2pPr>
            <a:lvl3pPr marL="1371600" lvl="2"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3pPr>
            <a:lvl4pPr marL="1828800" lvl="3"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4pPr>
            <a:lvl5pPr marL="2286000" lvl="4"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5pPr>
            <a:lvl6pPr marL="2743200" lvl="5"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6pPr>
            <a:lvl7pPr marL="3200400" lvl="6"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7pPr>
            <a:lvl8pPr marL="3657600" lvl="7"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8pPr>
            <a:lvl9pPr marL="4114800" lvl="8"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9pPr>
          </a:lstStyle>
          <a:p>
            <a:endParaRPr/>
          </a:p>
        </p:txBody>
      </p:sp>
      <p:sp>
        <p:nvSpPr>
          <p:cNvPr id="8" name="Shape 8"/>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lvl="0" algn="ctr">
              <a:buNone/>
              <a:defRPr sz="1300">
                <a:solidFill>
                  <a:srgbClr val="7F6000"/>
                </a:solidFill>
                <a:latin typeface="Inconsolata"/>
                <a:ea typeface="Inconsolata"/>
                <a:cs typeface="Inconsolata"/>
                <a:sym typeface="Inconsolata"/>
              </a:defRPr>
            </a:lvl1pPr>
            <a:lvl2pPr lvl="1" algn="ctr">
              <a:buNone/>
              <a:defRPr sz="1300">
                <a:solidFill>
                  <a:srgbClr val="7F6000"/>
                </a:solidFill>
                <a:latin typeface="Inconsolata"/>
                <a:ea typeface="Inconsolata"/>
                <a:cs typeface="Inconsolata"/>
                <a:sym typeface="Inconsolata"/>
              </a:defRPr>
            </a:lvl2pPr>
            <a:lvl3pPr lvl="2" algn="ctr">
              <a:buNone/>
              <a:defRPr sz="1300">
                <a:solidFill>
                  <a:srgbClr val="7F6000"/>
                </a:solidFill>
                <a:latin typeface="Inconsolata"/>
                <a:ea typeface="Inconsolata"/>
                <a:cs typeface="Inconsolata"/>
                <a:sym typeface="Inconsolata"/>
              </a:defRPr>
            </a:lvl3pPr>
            <a:lvl4pPr lvl="3" algn="ctr">
              <a:buNone/>
              <a:defRPr sz="1300">
                <a:solidFill>
                  <a:srgbClr val="7F6000"/>
                </a:solidFill>
                <a:latin typeface="Inconsolata"/>
                <a:ea typeface="Inconsolata"/>
                <a:cs typeface="Inconsolata"/>
                <a:sym typeface="Inconsolata"/>
              </a:defRPr>
            </a:lvl4pPr>
            <a:lvl5pPr lvl="4" algn="ctr">
              <a:buNone/>
              <a:defRPr sz="1300">
                <a:solidFill>
                  <a:srgbClr val="7F6000"/>
                </a:solidFill>
                <a:latin typeface="Inconsolata"/>
                <a:ea typeface="Inconsolata"/>
                <a:cs typeface="Inconsolata"/>
                <a:sym typeface="Inconsolata"/>
              </a:defRPr>
            </a:lvl5pPr>
            <a:lvl6pPr lvl="5" algn="ctr">
              <a:buNone/>
              <a:defRPr sz="1300">
                <a:solidFill>
                  <a:srgbClr val="7F6000"/>
                </a:solidFill>
                <a:latin typeface="Inconsolata"/>
                <a:ea typeface="Inconsolata"/>
                <a:cs typeface="Inconsolata"/>
                <a:sym typeface="Inconsolata"/>
              </a:defRPr>
            </a:lvl6pPr>
            <a:lvl7pPr lvl="6" algn="ctr">
              <a:buNone/>
              <a:defRPr sz="1300">
                <a:solidFill>
                  <a:srgbClr val="7F6000"/>
                </a:solidFill>
                <a:latin typeface="Inconsolata"/>
                <a:ea typeface="Inconsolata"/>
                <a:cs typeface="Inconsolata"/>
                <a:sym typeface="Inconsolata"/>
              </a:defRPr>
            </a:lvl7pPr>
            <a:lvl8pPr lvl="7" algn="ctr">
              <a:buNone/>
              <a:defRPr sz="1300">
                <a:solidFill>
                  <a:srgbClr val="7F6000"/>
                </a:solidFill>
                <a:latin typeface="Inconsolata"/>
                <a:ea typeface="Inconsolata"/>
                <a:cs typeface="Inconsolata"/>
                <a:sym typeface="Inconsolata"/>
              </a:defRPr>
            </a:lvl8pPr>
            <a:lvl9pPr lvl="8" algn="ctr">
              <a:buNone/>
              <a:defRPr sz="1300">
                <a:solidFill>
                  <a:srgbClr val="7F6000"/>
                </a:solidFill>
                <a:latin typeface="Inconsolata"/>
                <a:ea typeface="Inconsolata"/>
                <a:cs typeface="Inconsolata"/>
                <a:sym typeface="Inconsolata"/>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13000782"/>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fld id="{F56354A9-02C5-4C38-8B6B-EA69A3155F6C}" type="datetimeFigureOut">
              <a:rPr lang="en-GB" smtClean="0"/>
              <a:pPr/>
              <a:t>12/11/2018</a:t>
            </a:fld>
            <a:endParaRPr lang="en-GB"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C40EAA9-8194-4316-89BA-C868BF006B29}" type="slidenum">
              <a:rPr lang="en-GB" smtClean="0"/>
              <a:t>‹#›</a:t>
            </a:fld>
            <a:endParaRPr lang="en-GB"/>
          </a:p>
        </p:txBody>
      </p:sp>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8651" y="4215763"/>
            <a:ext cx="1616546" cy="1103000"/>
          </a:xfrm>
          <a:prstGeom prst="rect">
            <a:avLst/>
          </a:prstGeom>
        </p:spPr>
      </p:pic>
      <p:sp>
        <p:nvSpPr>
          <p:cNvPr id="13" name="Freeform 12"/>
          <p:cNvSpPr/>
          <p:nvPr/>
        </p:nvSpPr>
        <p:spPr>
          <a:xfrm>
            <a:off x="-9144" y="0"/>
            <a:ext cx="9162288" cy="393192"/>
          </a:xfrm>
          <a:custGeom>
            <a:avLst/>
            <a:gdLst>
              <a:gd name="connsiteX0" fmla="*/ 0 w 12216384"/>
              <a:gd name="connsiteY0" fmla="*/ 0 h 890016"/>
              <a:gd name="connsiteX1" fmla="*/ 12192 w 12216384"/>
              <a:gd name="connsiteY1" fmla="*/ 890016 h 890016"/>
              <a:gd name="connsiteX2" fmla="*/ 12216384 w 12216384"/>
              <a:gd name="connsiteY2" fmla="*/ 256032 h 890016"/>
              <a:gd name="connsiteX3" fmla="*/ 12204192 w 12216384"/>
              <a:gd name="connsiteY3" fmla="*/ 0 h 890016"/>
              <a:gd name="connsiteX4" fmla="*/ 0 w 12216384"/>
              <a:gd name="connsiteY4" fmla="*/ 0 h 89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384" h="890016">
                <a:moveTo>
                  <a:pt x="0" y="0"/>
                </a:moveTo>
                <a:lnTo>
                  <a:pt x="12192" y="890016"/>
                </a:lnTo>
                <a:lnTo>
                  <a:pt x="12216384" y="256032"/>
                </a:lnTo>
                <a:lnTo>
                  <a:pt x="12204192" y="0"/>
                </a:lnTo>
                <a:lnTo>
                  <a:pt x="0" y="0"/>
                </a:lnTo>
                <a:close/>
              </a:path>
            </a:pathLst>
          </a:custGeom>
          <a:solidFill>
            <a:srgbClr val="E93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Tree>
    <p:extLst>
      <p:ext uri="{BB962C8B-B14F-4D97-AF65-F5344CB8AC3E}">
        <p14:creationId xmlns:p14="http://schemas.microsoft.com/office/powerpoint/2010/main" val="363189865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slideLayout" Target="../slideLayouts/slideLayout6.xml"/><Relationship Id="rId7" Type="http://schemas.openxmlformats.org/officeDocument/2006/relationships/image" Target="../media/image28.png"/><Relationship Id="rId2" Type="http://schemas.openxmlformats.org/officeDocument/2006/relationships/video" Target="../media/media3.mpg"/><Relationship Id="rId1" Type="http://schemas.microsoft.com/office/2007/relationships/media" Target="../media/media3.mpg"/><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67.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1.xml"/><Relationship Id="rId5" Type="http://schemas.openxmlformats.org/officeDocument/2006/relationships/image" Target="../media/image36.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2.png"/><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3" Type="http://schemas.openxmlformats.org/officeDocument/2006/relationships/hyperlink" Target="minority_report.webm" TargetMode="External"/><Relationship Id="rId2" Type="http://schemas.openxmlformats.org/officeDocument/2006/relationships/slideLayout" Target="../slideLayouts/slideLayout62.xml"/><Relationship Id="rId1" Type="http://schemas.openxmlformats.org/officeDocument/2006/relationships/video" Target="file:///D:\cewels\Mes_Documents\Conferences%20and%20Presentations\2016\10%20Oct%20COST%20Crete\Backgroudn%20and%20Talks\mrep.mp4" TargetMode="Externa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hyperlink" Target="Iron%20Man%202%20Amazing%20interfaces%20and%20holograms.mp4" TargetMode="External"/><Relationship Id="rId2" Type="http://schemas.openxmlformats.org/officeDocument/2006/relationships/slideLayout" Target="../slideLayouts/slideLayout62.xml"/><Relationship Id="rId1" Type="http://schemas.openxmlformats.org/officeDocument/2006/relationships/video" Target="file:///D:\cewels\Mes_Documents\Conferences%20and%20Presentations\2016\10%20Oct%20COST%20Crete\Backgroudn%20and%20Talks\Iron%20Man%202%20Amazing%20interfaces%20and%20holograms.mp4" TargetMode="Externa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hyperlink" Target="Kinect.IMN.demo.mp4" TargetMode="External"/><Relationship Id="rId2" Type="http://schemas.openxmlformats.org/officeDocument/2006/relationships/slideLayout" Target="../slideLayouts/slideLayout62.xml"/><Relationship Id="rId1" Type="http://schemas.openxmlformats.org/officeDocument/2006/relationships/video" Target="file:///D:\cewels\Mes_Documents\Conferences%20and%20Presentations\2016\10%20Oct%20COST%20Crete\Backgroudn%20and%20Talks\Kinect.IMN.demo.mp4" TargetMode="Externa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62.xml"/><Relationship Id="rId5" Type="http://schemas.openxmlformats.org/officeDocument/2006/relationships/image" Target="../media/image36.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7.xml"/><Relationship Id="rId4" Type="http://schemas.openxmlformats.org/officeDocument/2006/relationships/image" Target="../media/image49.jpe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9.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61.tiff"/><Relationship Id="rId4" Type="http://schemas.openxmlformats.org/officeDocument/2006/relationships/image" Target="../media/image60.tiff"/></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Rain_(video_game)" TargetMode="External"/><Relationship Id="rId2" Type="http://schemas.openxmlformats.org/officeDocument/2006/relationships/notesSlide" Target="../notesSlides/notesSlide27.xml"/><Relationship Id="rId1" Type="http://schemas.openxmlformats.org/officeDocument/2006/relationships/slideLayout" Target="../slideLayouts/slideLayout87.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92.xml"/><Relationship Id="rId4" Type="http://schemas.openxmlformats.org/officeDocument/2006/relationships/image" Target="../media/image66.jpeg"/></Relationships>
</file>

<file path=ppt/slides/_rels/slide43.xml.rels><?xml version="1.0" encoding="UTF-8" standalone="yes"?>
<Relationships xmlns="http://schemas.openxmlformats.org/package/2006/relationships"><Relationship Id="rId3" Type="http://schemas.openxmlformats.org/officeDocument/2006/relationships/hyperlink" Target="https://www.thestudentsunion.co.uk/brand/" TargetMode="External"/><Relationship Id="rId2" Type="http://schemas.openxmlformats.org/officeDocument/2006/relationships/hyperlink" Target="https://www.thestudentsunion.co.uk/" TargetMode="External"/><Relationship Id="rId1" Type="http://schemas.openxmlformats.org/officeDocument/2006/relationships/slideLayout" Target="../slideLayouts/slideLayout9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hyperlink" Target="https://www.physense.eu/"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vimeo.com/235891272"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4.xml"/><Relationship Id="rId7" Type="http://schemas.openxmlformats.org/officeDocument/2006/relationships/image" Target="../media/image16.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notesSlide" Target="../notesSlides/notesSlide7.xml"/><Relationship Id="rId9"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9.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2731274" y="1063071"/>
            <a:ext cx="3434100" cy="2748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a:t>Games Research</a:t>
            </a:r>
            <a:br>
              <a:rPr lang="en-GB" dirty="0"/>
            </a:br>
            <a:r>
              <a:rPr lang="en-GB" dirty="0"/>
              <a:t>&amp;</a:t>
            </a:r>
            <a:br>
              <a:rPr lang="en-GB" dirty="0"/>
            </a:br>
            <a:r>
              <a:rPr lang="en-GB" dirty="0"/>
              <a:t>Development</a:t>
            </a:r>
            <a:br>
              <a:rPr lang="en-GB" dirty="0"/>
            </a:br>
            <a:r>
              <a:rPr lang="en-GB" sz="3200" dirty="0"/>
              <a:t>Block 01 –</a:t>
            </a:r>
            <a:br>
              <a:rPr lang="en-GB" sz="3200" dirty="0"/>
            </a:br>
            <a:r>
              <a:rPr lang="en-GB" sz="3000" dirty="0"/>
              <a:t>Week 02</a:t>
            </a:r>
            <a:endParaRPr sz="3000" dirty="0"/>
          </a:p>
        </p:txBody>
      </p:sp>
      <p:pic>
        <p:nvPicPr>
          <p:cNvPr id="3" name="Picture 2">
            <a:extLst>
              <a:ext uri="{FF2B5EF4-FFF2-40B4-BE49-F238E27FC236}">
                <a16:creationId xmlns:a16="http://schemas.microsoft.com/office/drawing/2014/main" id="{21D81422-ECD8-4C13-B2F4-F12E9D6A8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1650" y="4232325"/>
            <a:ext cx="1822350" cy="911175"/>
          </a:xfrm>
          <a:prstGeom prst="rect">
            <a:avLst/>
          </a:prstGeom>
        </p:spPr>
      </p:pic>
    </p:spTree>
    <p:extLst>
      <p:ext uri="{BB962C8B-B14F-4D97-AF65-F5344CB8AC3E}">
        <p14:creationId xmlns:p14="http://schemas.microsoft.com/office/powerpoint/2010/main" val="3216681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146DBE-8429-4121-A739-9F6581508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29" y="194104"/>
            <a:ext cx="4968671" cy="4755292"/>
          </a:xfrm>
          <a:prstGeom prst="rect">
            <a:avLst/>
          </a:prstGeom>
        </p:spPr>
      </p:pic>
      <p:pic>
        <p:nvPicPr>
          <p:cNvPr id="5" name="Picture 4">
            <a:extLst>
              <a:ext uri="{FF2B5EF4-FFF2-40B4-BE49-F238E27FC236}">
                <a16:creationId xmlns:a16="http://schemas.microsoft.com/office/drawing/2014/main" id="{06E90E29-53A9-4CCA-84B1-69322EBA7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800" y="194104"/>
            <a:ext cx="3404533" cy="1103068"/>
          </a:xfrm>
          <a:prstGeom prst="rect">
            <a:avLst/>
          </a:prstGeom>
        </p:spPr>
      </p:pic>
    </p:spTree>
    <p:extLst>
      <p:ext uri="{BB962C8B-B14F-4D97-AF65-F5344CB8AC3E}">
        <p14:creationId xmlns:p14="http://schemas.microsoft.com/office/powerpoint/2010/main" val="1815311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4288"/>
            <a:ext cx="9144000" cy="5172075"/>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F6F8F8"/>
              </a:solidFill>
              <a:latin typeface="Roboto Condensed"/>
            </a:endParaRPr>
          </a:p>
        </p:txBody>
      </p:sp>
      <p:sp>
        <p:nvSpPr>
          <p:cNvPr id="4" name="TextBox 3"/>
          <p:cNvSpPr txBox="1"/>
          <p:nvPr/>
        </p:nvSpPr>
        <p:spPr>
          <a:xfrm>
            <a:off x="2196213" y="16212428"/>
            <a:ext cx="5209774" cy="280526"/>
          </a:xfrm>
          <a:prstGeom prst="rect">
            <a:avLst/>
          </a:prstGeom>
          <a:noFill/>
        </p:spPr>
        <p:txBody>
          <a:bodyPr wrap="square" lIns="0" rIns="0" rtlCol="0">
            <a:spAutoFit/>
          </a:bodyPr>
          <a:lstStyle/>
          <a:p>
            <a:pPr algn="ctr" defTabSz="685800">
              <a:lnSpc>
                <a:spcPct val="130000"/>
              </a:lnSpc>
              <a:buClrTx/>
              <a:defRPr/>
            </a:pPr>
            <a:r>
              <a:rPr lang="en-US" sz="1050" kern="1200" dirty="0">
                <a:solidFill>
                  <a:srgbClr val="2B2B2B"/>
                </a:solidFill>
                <a:latin typeface="Roboto Condensed"/>
                <a:ea typeface="+mn-ea"/>
                <a:cs typeface="+mn-cs"/>
              </a:rPr>
              <a:t>World One Powerful Presentation Template</a:t>
            </a:r>
          </a:p>
        </p:txBody>
      </p:sp>
      <p:sp>
        <p:nvSpPr>
          <p:cNvPr id="12" name="Slide Number Placeholder 5"/>
          <p:cNvSpPr txBox="1">
            <a:spLocks/>
          </p:cNvSpPr>
          <p:nvPr/>
        </p:nvSpPr>
        <p:spPr>
          <a:xfrm>
            <a:off x="1603859" y="2277160"/>
            <a:ext cx="5936283" cy="64633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defRPr/>
            </a:pPr>
            <a:r>
              <a:rPr lang="en-US" sz="36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Cardiac</a:t>
            </a:r>
            <a:endParaRPr lang="en-US" sz="3600" dirty="0">
              <a:solidFill>
                <a:srgbClr val="F3644D"/>
              </a:solidFill>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2600325"/>
            <a:ext cx="237138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849738" y="2600325"/>
            <a:ext cx="2294263"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6753" y="975151"/>
            <a:ext cx="972858" cy="1077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Tree>
    <p:extLst>
      <p:ext uri="{BB962C8B-B14F-4D97-AF65-F5344CB8AC3E}">
        <p14:creationId xmlns:p14="http://schemas.microsoft.com/office/powerpoint/2010/main" val="3007248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4288"/>
            <a:ext cx="9144000" cy="5172075"/>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F6F8F8"/>
              </a:solidFill>
              <a:latin typeface="Roboto Condensed"/>
            </a:endParaRPr>
          </a:p>
        </p:txBody>
      </p:sp>
      <p:sp>
        <p:nvSpPr>
          <p:cNvPr id="4" name="TextBox 3"/>
          <p:cNvSpPr txBox="1"/>
          <p:nvPr/>
        </p:nvSpPr>
        <p:spPr>
          <a:xfrm>
            <a:off x="2196213" y="16212428"/>
            <a:ext cx="5209774" cy="280526"/>
          </a:xfrm>
          <a:prstGeom prst="rect">
            <a:avLst/>
          </a:prstGeom>
          <a:noFill/>
        </p:spPr>
        <p:txBody>
          <a:bodyPr wrap="square" lIns="0" rIns="0" rtlCol="0">
            <a:spAutoFit/>
          </a:bodyPr>
          <a:lstStyle/>
          <a:p>
            <a:pPr algn="ctr" defTabSz="685800">
              <a:lnSpc>
                <a:spcPct val="130000"/>
              </a:lnSpc>
              <a:buClrTx/>
              <a:defRPr/>
            </a:pPr>
            <a:r>
              <a:rPr lang="en-US" sz="1050" kern="1200" dirty="0">
                <a:solidFill>
                  <a:srgbClr val="2B2B2B"/>
                </a:solidFill>
                <a:latin typeface="Roboto Condensed"/>
                <a:ea typeface="+mn-ea"/>
                <a:cs typeface="+mn-cs"/>
              </a:rPr>
              <a:t>World One Powerful Presentation Template</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568" y="431633"/>
            <a:ext cx="8474864" cy="4280234"/>
          </a:xfrm>
          <a:prstGeom prst="rect">
            <a:avLst/>
          </a:prstGeom>
          <a:noFill/>
          <a:ln w="9525">
            <a:noFill/>
            <a:miter lim="800000"/>
            <a:headEnd/>
            <a:tailEnd/>
          </a:ln>
        </p:spPr>
      </p:pic>
    </p:spTree>
    <p:extLst>
      <p:ext uri="{BB962C8B-B14F-4D97-AF65-F5344CB8AC3E}">
        <p14:creationId xmlns:p14="http://schemas.microsoft.com/office/powerpoint/2010/main" val="5860582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0000">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4288"/>
            <a:ext cx="9144000" cy="5172075"/>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F6F8F8"/>
              </a:solidFill>
              <a:latin typeface="Roboto Condensed"/>
            </a:endParaRPr>
          </a:p>
        </p:txBody>
      </p:sp>
      <p:sp>
        <p:nvSpPr>
          <p:cNvPr id="4" name="TextBox 3"/>
          <p:cNvSpPr txBox="1"/>
          <p:nvPr/>
        </p:nvSpPr>
        <p:spPr>
          <a:xfrm>
            <a:off x="2196213" y="16212428"/>
            <a:ext cx="5209774" cy="280526"/>
          </a:xfrm>
          <a:prstGeom prst="rect">
            <a:avLst/>
          </a:prstGeom>
          <a:noFill/>
        </p:spPr>
        <p:txBody>
          <a:bodyPr wrap="square" lIns="0" rIns="0" rtlCol="0">
            <a:spAutoFit/>
          </a:bodyPr>
          <a:lstStyle/>
          <a:p>
            <a:pPr algn="ctr" defTabSz="685800">
              <a:lnSpc>
                <a:spcPct val="130000"/>
              </a:lnSpc>
              <a:buClrTx/>
              <a:defRPr/>
            </a:pPr>
            <a:r>
              <a:rPr lang="en-US" sz="1050" kern="1200" dirty="0">
                <a:solidFill>
                  <a:srgbClr val="2B2B2B"/>
                </a:solidFill>
                <a:latin typeface="Roboto Condensed"/>
                <a:ea typeface="+mn-ea"/>
                <a:cs typeface="+mn-cs"/>
              </a:rPr>
              <a:t>World One Powerful Presentation Template</a:t>
            </a:r>
          </a:p>
        </p:txBody>
      </p:sp>
      <p:pic>
        <p:nvPicPr>
          <p:cNvPr id="2" name="cn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6269" y="342412"/>
            <a:ext cx="7891463" cy="4458677"/>
          </a:xfrm>
          <a:prstGeom prst="rect">
            <a:avLst/>
          </a:prstGeom>
        </p:spPr>
      </p:pic>
    </p:spTree>
    <p:extLst>
      <p:ext uri="{BB962C8B-B14F-4D97-AF65-F5344CB8AC3E}">
        <p14:creationId xmlns:p14="http://schemas.microsoft.com/office/powerpoint/2010/main" val="5886656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0000">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video>
                  <p:cMediaNode vol="80000">
                    <p:cTn id="14" fill="hold" display="0">
                      <p:stCondLst>
                        <p:cond delay="indefinite"/>
                      </p:stCondLst>
                    </p:cTn>
                    <p:tgtEl>
                      <p:spTgt spid="2"/>
                    </p:tgtEl>
                  </p:cMediaNode>
                </p:video>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video>
                  <p:cMediaNode vol="80000">
                    <p:cTn id="14" fill="hold" display="0">
                      <p:stCondLst>
                        <p:cond delay="indefinite"/>
                      </p:stCondLst>
                    </p:cTn>
                    <p:tgtEl>
                      <p:spTgt spid="2"/>
                    </p:tgtEl>
                  </p:cMediaNode>
                </p:video>
              </p:childTnLst>
            </p:cTn>
          </p:par>
        </p:tnLst>
        <p:bldLst>
          <p:bldP spid="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97261"/>
            <a:ext cx="7772400" cy="613171"/>
          </a:xfrm>
        </p:spPr>
        <p:txBody>
          <a:bodyPr/>
          <a:lstStyle/>
          <a:p>
            <a:r>
              <a:rPr lang="en-US" dirty="0">
                <a:solidFill>
                  <a:schemeClr val="tx1"/>
                </a:solidFill>
                <a:latin typeface="Roboto Condensed bold" panose="02000000000000000000"/>
              </a:rPr>
              <a:t>Cardiac</a:t>
            </a:r>
            <a:r>
              <a:rPr lang="en-US" dirty="0">
                <a:latin typeface="Roboto Condensed bold" panose="02000000000000000000"/>
              </a:rPr>
              <a:t> Impact</a:t>
            </a:r>
          </a:p>
        </p:txBody>
      </p:sp>
      <p:sp>
        <p:nvSpPr>
          <p:cNvPr id="3" name="Text Placeholder 2"/>
          <p:cNvSpPr>
            <a:spLocks noGrp="1"/>
          </p:cNvSpPr>
          <p:nvPr>
            <p:ph type="body" sz="quarter" idx="10"/>
          </p:nvPr>
        </p:nvSpPr>
        <p:spPr>
          <a:xfrm>
            <a:off x="685800" y="2878815"/>
            <a:ext cx="7772400" cy="148906"/>
          </a:xfrm>
        </p:spPr>
        <p:txBody>
          <a:bodyPr>
            <a:normAutofit/>
          </a:bodyPr>
          <a:lstStyle/>
          <a:p>
            <a:r>
              <a:rPr lang="en-US" sz="1050" dirty="0">
                <a:latin typeface="Roboto Condensed Light" pitchFamily="2" charset="0"/>
                <a:ea typeface="Roboto Condensed Light" pitchFamily="2" charset="0"/>
              </a:rPr>
              <a:t>AT BLOCK 1 – TASK 2</a:t>
            </a:r>
          </a:p>
        </p:txBody>
      </p:sp>
      <p:cxnSp>
        <p:nvCxnSpPr>
          <p:cNvPr id="8" name="Straight Connector 7"/>
          <p:cNvCxnSpPr/>
          <p:nvPr/>
        </p:nvCxnSpPr>
        <p:spPr>
          <a:xfrm flipH="1">
            <a:off x="4459091" y="3182611"/>
            <a:ext cx="225818" cy="0"/>
          </a:xfrm>
          <a:prstGeom prst="line">
            <a:avLst/>
          </a:prstGeom>
          <a:ln w="19050" cmpd="sng">
            <a:solidFill>
              <a:schemeClr val="accent4"/>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902844" y="3264597"/>
            <a:ext cx="7338311" cy="1946832"/>
            <a:chOff x="1223219" y="4268316"/>
            <a:chExt cx="9784415" cy="2595776"/>
          </a:xfrm>
        </p:grpSpPr>
        <p:sp>
          <p:nvSpPr>
            <p:cNvPr id="13" name="TextBox 12"/>
            <p:cNvSpPr txBox="1"/>
            <p:nvPr/>
          </p:nvSpPr>
          <p:spPr>
            <a:xfrm>
              <a:off x="6847322" y="4340324"/>
              <a:ext cx="4160312" cy="2523768"/>
            </a:xfrm>
            <a:prstGeom prst="rect">
              <a:avLst/>
            </a:prstGeom>
            <a:noFill/>
          </p:spPr>
          <p:txBody>
            <a:bodyPr wrap="square" rtlCol="0">
              <a:spAutoFit/>
            </a:bodyPr>
            <a:lstStyle/>
            <a:p>
              <a:pPr defTabSz="685800">
                <a:buClrTx/>
                <a:defRPr/>
              </a:pPr>
              <a:r>
                <a:rPr lang="en-GB" sz="900" kern="1200" dirty="0">
                  <a:solidFill>
                    <a:srgbClr val="2B2B2B"/>
                  </a:solidFill>
                  <a:latin typeface="Roboto Condensed Light" panose="02000000000000000000" pitchFamily="2" charset="0"/>
                  <a:ea typeface="Roboto Condensed Light" panose="02000000000000000000" pitchFamily="2" charset="0"/>
                  <a:cs typeface="Lato Light"/>
                </a:rPr>
                <a:t>       Some times a client knows they want or even need some kind of game / AR / VR element to improve the WOW factor of what they are doing.</a:t>
              </a:r>
            </a:p>
            <a:p>
              <a:pPr defTabSz="685800">
                <a:buClrTx/>
                <a:defRPr/>
              </a:pPr>
              <a:endParaRPr lang="en-GB" sz="900" kern="1200" dirty="0">
                <a:solidFill>
                  <a:srgbClr val="2B2B2B"/>
                </a:solidFill>
                <a:latin typeface="Roboto Condensed Light" panose="02000000000000000000" pitchFamily="2" charset="0"/>
                <a:ea typeface="Roboto Condensed Light" panose="02000000000000000000" pitchFamily="2" charset="0"/>
                <a:cs typeface="Lato Light"/>
              </a:endParaRPr>
            </a:p>
            <a:p>
              <a:pPr defTabSz="685800">
                <a:buClrTx/>
                <a:defRPr/>
              </a:pPr>
              <a:r>
                <a:rPr lang="en-GB" sz="900" kern="1200" dirty="0">
                  <a:solidFill>
                    <a:srgbClr val="2B2B2B"/>
                  </a:solidFill>
                  <a:latin typeface="Roboto Condensed Light" panose="02000000000000000000" pitchFamily="2" charset="0"/>
                  <a:ea typeface="Roboto Condensed Light" panose="02000000000000000000" pitchFamily="2" charset="0"/>
                  <a:cs typeface="Lato Light"/>
                </a:rPr>
                <a:t>However, often they have no real knowledge of what any of that means, what is possible, what prior art exists, and almost certainly what they want until you suggest / show them the preliminary work.</a:t>
              </a:r>
            </a:p>
            <a:p>
              <a:pPr defTabSz="685800">
                <a:buClrTx/>
                <a:defRPr/>
              </a:pPr>
              <a:endParaRPr lang="en-GB" sz="900" kern="1200" dirty="0">
                <a:solidFill>
                  <a:srgbClr val="2B2B2B"/>
                </a:solidFill>
                <a:latin typeface="Roboto Condensed Light" panose="02000000000000000000" pitchFamily="2" charset="0"/>
                <a:ea typeface="Roboto Condensed Light" panose="02000000000000000000" pitchFamily="2" charset="0"/>
                <a:cs typeface="Lato Light"/>
              </a:endParaRPr>
            </a:p>
            <a:p>
              <a:pPr defTabSz="685800">
                <a:buClrTx/>
                <a:defRPr/>
              </a:pPr>
              <a:r>
                <a:rPr lang="en-GB" sz="900" kern="1200" dirty="0">
                  <a:solidFill>
                    <a:srgbClr val="2B2B2B"/>
                  </a:solidFill>
                  <a:latin typeface="Roboto Condensed Light" panose="02000000000000000000" pitchFamily="2" charset="0"/>
                  <a:ea typeface="Roboto Condensed Light" panose="02000000000000000000" pitchFamily="2" charset="0"/>
                  <a:cs typeface="Lato Light"/>
                </a:rPr>
                <a:t>You then need to be flexible to achieve their aims, but at same time might need to guide them to think what those aims even are!</a:t>
              </a:r>
            </a:p>
            <a:p>
              <a:pPr defTabSz="685800">
                <a:buClrTx/>
                <a:defRPr/>
              </a:pPr>
              <a:endParaRPr lang="en-GB" sz="900" kern="1200" dirty="0">
                <a:solidFill>
                  <a:srgbClr val="2B2B2B"/>
                </a:solidFill>
                <a:latin typeface="Roboto Condensed Light" panose="02000000000000000000" pitchFamily="2" charset="0"/>
                <a:ea typeface="Roboto Condensed Light" panose="02000000000000000000" pitchFamily="2" charset="0"/>
                <a:cs typeface="Lato Light"/>
              </a:endParaRPr>
            </a:p>
          </p:txBody>
        </p:sp>
        <p:pic>
          <p:nvPicPr>
            <p:cNvPr id="14" name="Picture 1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31317" y="4268316"/>
              <a:ext cx="305034" cy="268238"/>
            </a:xfrm>
            <a:prstGeom prst="rect">
              <a:avLst/>
            </a:prstGeom>
          </p:spPr>
        </p:pic>
        <p:sp>
          <p:nvSpPr>
            <p:cNvPr id="15" name="Rectangle 14"/>
            <p:cNvSpPr/>
            <p:nvPr/>
          </p:nvSpPr>
          <p:spPr>
            <a:xfrm>
              <a:off x="1223219" y="4309547"/>
              <a:ext cx="4589751" cy="2154436"/>
            </a:xfrm>
            <a:prstGeom prst="rect">
              <a:avLst/>
            </a:prstGeom>
          </p:spPr>
          <p:txBody>
            <a:bodyPr wrap="square">
              <a:spAutoFit/>
            </a:bodyPr>
            <a:lstStyle/>
            <a:p>
              <a:pPr defTabSz="685800">
                <a:buClrTx/>
                <a:defRPr/>
              </a:pPr>
              <a:r>
                <a:rPr lang="en-US" sz="900" b="1" kern="1200" dirty="0">
                  <a:solidFill>
                    <a:srgbClr val="2B2B2B"/>
                  </a:solidFill>
                  <a:latin typeface="Roboto Condensed Light" panose="02000000000000000000" pitchFamily="2" charset="0"/>
                  <a:ea typeface="Roboto Condensed Light" panose="02000000000000000000" pitchFamily="2" charset="0"/>
                  <a:cs typeface="Lato Regular"/>
                </a:rPr>
                <a:t>Your task:</a:t>
              </a:r>
            </a:p>
            <a:p>
              <a:pPr marL="214313" indent="-147638" defTabSz="685800">
                <a:buClrTx/>
                <a:buFont typeface="Arial"/>
                <a:buChar char="•"/>
                <a:defRPr/>
              </a:pPr>
              <a:r>
                <a:rPr lang="en-US" sz="900" kern="1200" dirty="0">
                  <a:solidFill>
                    <a:srgbClr val="2B2B2B"/>
                  </a:solidFill>
                  <a:latin typeface="Roboto Condensed Light" panose="02000000000000000000" pitchFamily="2" charset="0"/>
                  <a:ea typeface="Roboto Condensed Light" panose="02000000000000000000" pitchFamily="2" charset="0"/>
                  <a:cs typeface="Lato Light"/>
                </a:rPr>
                <a:t>A research group carrying out electro cardiology simulations want to add more impact for their next research proposal.</a:t>
              </a:r>
            </a:p>
            <a:p>
              <a:pPr marL="214313" indent="-147638" defTabSz="685800">
                <a:buClrTx/>
                <a:buFont typeface="Arial"/>
                <a:buChar char="•"/>
                <a:defRPr/>
              </a:pPr>
              <a:r>
                <a:rPr lang="en-US" sz="900" kern="1200" dirty="0">
                  <a:solidFill>
                    <a:srgbClr val="2B2B2B"/>
                  </a:solidFill>
                  <a:latin typeface="Roboto Condensed Light" panose="02000000000000000000" pitchFamily="2" charset="0"/>
                  <a:ea typeface="Roboto Condensed Light" panose="02000000000000000000" pitchFamily="2" charset="0"/>
                  <a:cs typeface="Lato Light"/>
                </a:rPr>
                <a:t>Games, AR and VR all seem to be quite sexy at the moments can they have some or preferably all of that please.</a:t>
              </a:r>
            </a:p>
            <a:p>
              <a:pPr marL="214313" indent="-147638" defTabSz="685800">
                <a:buClrTx/>
                <a:buFont typeface="Arial"/>
                <a:buChar char="•"/>
                <a:defRPr/>
              </a:pPr>
              <a:r>
                <a:rPr lang="en-US" sz="900" kern="1200" dirty="0">
                  <a:solidFill>
                    <a:srgbClr val="2B2B2B"/>
                  </a:solidFill>
                  <a:latin typeface="Roboto Condensed Light" panose="02000000000000000000" pitchFamily="2" charset="0"/>
                  <a:ea typeface="Roboto Condensed Light" panose="02000000000000000000" pitchFamily="2" charset="0"/>
                  <a:cs typeface="Lato Light"/>
                </a:rPr>
                <a:t>They are VERY particular that the underlying simulation they mainly use must in some way be implemented as part of this visualisation / game.</a:t>
              </a:r>
            </a:p>
            <a:p>
              <a:pPr marL="214313" indent="-147638" defTabSz="685800">
                <a:buClrTx/>
                <a:buFont typeface="Arial"/>
                <a:buChar char="•"/>
              </a:pPr>
              <a:r>
                <a:rPr lang="en-US" sz="900" kern="1200" dirty="0">
                  <a:solidFill>
                    <a:srgbClr val="2B2B2B"/>
                  </a:solidFill>
                  <a:latin typeface="Roboto Condensed Light" panose="02000000000000000000" pitchFamily="2" charset="0"/>
                  <a:ea typeface="Roboto Condensed Light" panose="02000000000000000000" pitchFamily="2" charset="0"/>
                  <a:cs typeface="Lato Light"/>
                </a:rPr>
                <a:t>Some form of public performance /school out reach is quite important to them as well.</a:t>
              </a:r>
            </a:p>
          </p:txBody>
        </p:sp>
      </p:grpSp>
      <p:pic>
        <p:nvPicPr>
          <p:cNvPr id="16" name="Picture 2" descr="Xbox research scree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6956" y="288563"/>
            <a:ext cx="2803326" cy="2108698"/>
          </a:xfrm>
          <a:prstGeom prst="rect">
            <a:avLst/>
          </a:prstGeom>
          <a:noFill/>
        </p:spPr>
      </p:pic>
      <p:pic>
        <p:nvPicPr>
          <p:cNvPr id="17" name="FHN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0982" y="164370"/>
            <a:ext cx="2846062" cy="2846062"/>
          </a:xfrm>
          <a:prstGeom prst="rect">
            <a:avLst/>
          </a:prstGeom>
        </p:spPr>
      </p:pic>
      <p:pic>
        <p:nvPicPr>
          <p:cNvPr id="4098" name="Picture 2" descr="A deadly spiral in the hear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6122" y="209252"/>
            <a:ext cx="1785938"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665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14:bounceEnd="60000">
                                          <p:cBhvr additive="base">
                                            <p:cTn id="7" dur="12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60000">
                                          <p:cBhvr additive="base">
                                            <p:cTn id="11" dur="125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14:bounceEnd="60000">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60000">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17"/>
                                            </p:tgtEl>
                                          </p:cBhvr>
                                        </p:cmd>
                                      </p:childTnLst>
                                    </p:cTn>
                                  </p:par>
                                </p:childTnLst>
                              </p:cTn>
                            </p:par>
                          </p:childTnLst>
                        </p:cTn>
                      </p:par>
                    </p:childTnLst>
                  </p:cTn>
                  <p:nextCondLst>
                    <p:cond evt="onClick" delay="0">
                      <p:tgtEl>
                        <p:spTgt spid="17"/>
                      </p:tgtEl>
                    </p:cond>
                  </p:nextCondLst>
                </p:seq>
                <p:video>
                  <p:cMediaNode vol="80000">
                    <p:cTn id="22" fill="hold" display="0">
                      <p:stCondLst>
                        <p:cond delay="indefinite"/>
                      </p:stCondLst>
                    </p:cTn>
                    <p:tgtEl>
                      <p:spTgt spid="17"/>
                    </p:tgtEl>
                  </p:cMediaNode>
                </p:video>
              </p:childTnLst>
            </p:cTn>
          </p:par>
        </p:tnLst>
        <p:bldLst>
          <p:bldP spid="2" grpId="0"/>
          <p:bldP spid="3"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17"/>
                                            </p:tgtEl>
                                          </p:cBhvr>
                                        </p:cmd>
                                      </p:childTnLst>
                                    </p:cTn>
                                  </p:par>
                                </p:childTnLst>
                              </p:cTn>
                            </p:par>
                          </p:childTnLst>
                        </p:cTn>
                      </p:par>
                    </p:childTnLst>
                  </p:cTn>
                  <p:nextCondLst>
                    <p:cond evt="onClick" delay="0">
                      <p:tgtEl>
                        <p:spTgt spid="17"/>
                      </p:tgtEl>
                    </p:cond>
                  </p:nextCondLst>
                </p:seq>
                <p:video>
                  <p:cMediaNode vol="80000">
                    <p:cTn id="22" fill="hold" display="0">
                      <p:stCondLst>
                        <p:cond delay="indefinite"/>
                      </p:stCondLst>
                    </p:cTn>
                    <p:tgtEl>
                      <p:spTgt spid="17"/>
                    </p:tgtEl>
                  </p:cMediaNode>
                </p:video>
              </p:childTnLst>
            </p:cTn>
          </p:par>
        </p:tnLst>
        <p:bldLst>
          <p:bldP spid="2" grpId="0"/>
          <p:bldP spid="3" grpId="0" build="p"/>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
          <p:cNvSpPr>
            <a:spLocks/>
          </p:cNvSpPr>
          <p:nvPr/>
        </p:nvSpPr>
        <p:spPr bwMode="auto">
          <a:xfrm>
            <a:off x="7956377" y="555527"/>
            <a:ext cx="733425" cy="733425"/>
          </a:xfrm>
          <a:prstGeom prst="ellipse">
            <a:avLst/>
          </a:prstGeom>
          <a:solidFill>
            <a:schemeClr val="tx2">
              <a:alpha val="84999"/>
            </a:schemeClr>
          </a:solidFill>
          <a:ln>
            <a:noFill/>
          </a:ln>
          <a:extLst/>
        </p:spPr>
        <p:txBody>
          <a:bodyPr lIns="0" tIns="0" rIns="0" bIns="0"/>
          <a:lstStyle/>
          <a:p>
            <a:pPr defTabSz="685800">
              <a:buClrTx/>
              <a:defRPr/>
            </a:pPr>
            <a:endParaRPr lang="en-US" sz="1800" kern="1200">
              <a:solidFill>
                <a:srgbClr val="2B2B2B"/>
              </a:solidFill>
              <a:latin typeface="Roboto Condensed"/>
              <a:ea typeface="+mn-ea"/>
              <a:cs typeface="+mn-cs"/>
            </a:endParaRPr>
          </a:p>
        </p:txBody>
      </p:sp>
      <p:sp>
        <p:nvSpPr>
          <p:cNvPr id="4" name="Rectangle 13"/>
          <p:cNvSpPr>
            <a:spLocks/>
          </p:cNvSpPr>
          <p:nvPr/>
        </p:nvSpPr>
        <p:spPr bwMode="auto">
          <a:xfrm>
            <a:off x="534328" y="527306"/>
            <a:ext cx="2310893"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defTabSz="685800">
              <a:lnSpc>
                <a:spcPct val="70000"/>
              </a:lnSpc>
              <a:buClrTx/>
              <a:defRPr/>
            </a:pPr>
            <a:r>
              <a:rPr lang="en-US" sz="3000" kern="1200" dirty="0">
                <a:solidFill>
                  <a:srgbClr val="2B2B2B"/>
                </a:solidFill>
                <a:latin typeface="Roboto Condensed bold" panose="02000000000000000000"/>
                <a:ea typeface="ＭＳ Ｐゴシック" charset="0"/>
                <a:cs typeface="Bebas Neue" charset="0"/>
                <a:sym typeface="Bebas Neue" charset="0"/>
              </a:rPr>
              <a:t>This</a:t>
            </a:r>
          </a:p>
          <a:p>
            <a:pPr defTabSz="685800">
              <a:lnSpc>
                <a:spcPct val="70000"/>
              </a:lnSpc>
              <a:buClrTx/>
              <a:defRPr/>
            </a:pPr>
            <a:r>
              <a:rPr lang="en-US" sz="3000" kern="1200" dirty="0">
                <a:solidFill>
                  <a:srgbClr val="F1001C"/>
                </a:solidFill>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2467916" y="1524232"/>
            <a:ext cx="6607991" cy="347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nchorCtr="0">
            <a:normAutofit/>
          </a:bodyPr>
          <a:lstStyle/>
          <a:p>
            <a:pPr defTabSz="685800">
              <a:lnSpc>
                <a:spcPct val="140000"/>
              </a:lnSpc>
              <a:buClr>
                <a:srgbClr val="4D4D4D"/>
              </a:buClr>
              <a:buSzPct val="125000"/>
              <a:defRPr/>
            </a:pPr>
            <a:r>
              <a:rPr lang="en-US" sz="1500" kern="1200" dirty="0">
                <a:solidFill>
                  <a:srgbClr val="FF5800"/>
                </a:solidFill>
                <a:latin typeface="Roboto Condensed bold" panose="02000000000000000000"/>
                <a:ea typeface="Roboto Condensed Light" panose="02000000000000000000" pitchFamily="2" charset="0"/>
                <a:cs typeface="Bebas Neue"/>
                <a:sym typeface="Lato Light" charset="0"/>
              </a:rPr>
              <a:t>Client…</a:t>
            </a:r>
          </a:p>
          <a:p>
            <a:pPr marL="273044" lvl="1" indent="-171446" defTabSz="685800">
              <a:buClr>
                <a:srgbClr val="4D4D4D"/>
              </a:buClr>
              <a:buSzPct val="125000"/>
              <a:buFont typeface="Lato Light" charset="0"/>
              <a:buChar char="•"/>
              <a:defRPr/>
            </a:pPr>
            <a:r>
              <a:rPr lang="en-US" sz="15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Dr Simon Scarle</a:t>
            </a:r>
            <a:endParaRPr lang="en-GB" sz="1500" kern="1200" dirty="0">
              <a:solidFill>
                <a:srgbClr val="FF3C00"/>
              </a:solidFill>
              <a:latin typeface="Roboto Condensed bold" panose="02000000000000000000"/>
              <a:ea typeface="Roboto Condensed Light" panose="02000000000000000000" pitchFamily="2" charset="0"/>
              <a:cs typeface="Bebas Neue"/>
              <a:sym typeface="Lato Light" charset="0"/>
            </a:endParaRPr>
          </a:p>
          <a:p>
            <a:pPr marL="101598" lvl="1" defTabSz="685800">
              <a:buClr>
                <a:srgbClr val="4D4D4D"/>
              </a:buClr>
              <a:buSzPct val="125000"/>
              <a:defRPr/>
            </a:pPr>
            <a:endParaRPr lang="en-GB" sz="1500" kern="1200" dirty="0">
              <a:solidFill>
                <a:srgbClr val="FF3C00"/>
              </a:solidFill>
              <a:latin typeface="Roboto Condensed bold" panose="02000000000000000000"/>
              <a:ea typeface="Roboto Condensed Light" panose="02000000000000000000" pitchFamily="2" charset="0"/>
              <a:cs typeface="Bebas Neue"/>
              <a:sym typeface="Lato Light" charset="0"/>
            </a:endParaRPr>
          </a:p>
          <a:p>
            <a:pPr defTabSz="685800">
              <a:buClr>
                <a:srgbClr val="4D4D4D"/>
              </a:buClr>
              <a:buSzPct val="125000"/>
              <a:defRPr/>
            </a:pPr>
            <a:r>
              <a:rPr lang="en-US" sz="1500" kern="1200" dirty="0">
                <a:solidFill>
                  <a:srgbClr val="FF3C00"/>
                </a:solidFill>
                <a:latin typeface="Roboto Condensed bold" panose="02000000000000000000"/>
                <a:ea typeface="Roboto Condensed Light" panose="02000000000000000000" pitchFamily="2" charset="0"/>
                <a:cs typeface="Bebas Neue"/>
                <a:sym typeface="Lato Light" charset="0"/>
              </a:rPr>
              <a:t>Things They’d Like…</a:t>
            </a:r>
          </a:p>
          <a:p>
            <a:pPr marL="257175" indent="-257175" defTabSz="685800">
              <a:lnSpc>
                <a:spcPct val="140000"/>
              </a:lnSpc>
              <a:buClr>
                <a:srgbClr val="4D4D4D"/>
              </a:buClr>
              <a:buSzPct val="125000"/>
              <a:buFont typeface="Arial" panose="020B0604020202020204" pitchFamily="34" charset="0"/>
              <a:buChar char="•"/>
              <a:defRPr/>
            </a:pPr>
            <a:r>
              <a:rPr lang="en-GB" sz="1500" kern="1200" dirty="0">
                <a:solidFill>
                  <a:srgbClr val="2B2B2B"/>
                </a:solidFill>
                <a:latin typeface="Roboto Condensed"/>
                <a:ea typeface="+mn-ea"/>
                <a:cs typeface="+mn-cs"/>
              </a:rPr>
              <a:t>Cardiac system as public performance / interactive art work</a:t>
            </a:r>
          </a:p>
          <a:p>
            <a:pPr marL="257175" indent="-257175" defTabSz="685800">
              <a:lnSpc>
                <a:spcPct val="140000"/>
              </a:lnSpc>
              <a:buClr>
                <a:srgbClr val="4D4D4D"/>
              </a:buClr>
              <a:buSzPct val="125000"/>
              <a:buFont typeface="Arial" panose="020B0604020202020204" pitchFamily="34" charset="0"/>
              <a:buChar char="•"/>
              <a:defRPr/>
            </a:pPr>
            <a:r>
              <a:rPr lang="en-GB" sz="1500" kern="1200" dirty="0">
                <a:solidFill>
                  <a:srgbClr val="2B2B2B"/>
                </a:solidFill>
                <a:latin typeface="Roboto Condensed"/>
                <a:ea typeface="+mn-ea"/>
                <a:cs typeface="+mn-cs"/>
              </a:rPr>
              <a:t>But still linked back to the actual work done by the research group</a:t>
            </a:r>
          </a:p>
          <a:p>
            <a:pPr marL="257175" indent="-257175" defTabSz="685800">
              <a:lnSpc>
                <a:spcPct val="140000"/>
              </a:lnSpc>
              <a:buClr>
                <a:srgbClr val="4D4D4D"/>
              </a:buClr>
              <a:buSzPct val="125000"/>
              <a:buFont typeface="Arial" panose="020B0604020202020204" pitchFamily="34" charset="0"/>
              <a:buChar char="•"/>
              <a:defRPr/>
            </a:pPr>
            <a:endParaRPr lang="en-GB" sz="1500" kern="1200" dirty="0">
              <a:solidFill>
                <a:srgbClr val="2B2B2B"/>
              </a:solidFill>
              <a:latin typeface="Roboto Condensed"/>
              <a:ea typeface="+mn-ea"/>
              <a:cs typeface="+mn-cs"/>
            </a:endParaRPr>
          </a:p>
          <a:p>
            <a:pPr marL="101598" lvl="1" defTabSz="685800">
              <a:lnSpc>
                <a:spcPct val="140000"/>
              </a:lnSpc>
              <a:buClr>
                <a:srgbClr val="4D4D4D"/>
              </a:buClr>
              <a:buSzPct val="125000"/>
              <a:defRPr/>
            </a:pPr>
            <a:endParaRPr lang="en-US" sz="11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endParaRPr>
          </a:p>
          <a:p>
            <a:pPr defTabSz="685800">
              <a:lnSpc>
                <a:spcPct val="140000"/>
              </a:lnSpc>
              <a:buClr>
                <a:srgbClr val="4D4D4D"/>
              </a:buClr>
              <a:buSzPct val="125000"/>
              <a:defRPr/>
            </a:pPr>
            <a:endParaRPr lang="en-US" sz="1600" kern="1200" dirty="0">
              <a:solidFill>
                <a:srgbClr val="FF5800"/>
              </a:solidFill>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97793" y="706452"/>
            <a:ext cx="455353" cy="4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1" name="Line 13"/>
          <p:cNvSpPr>
            <a:spLocks noChangeShapeType="1"/>
          </p:cNvSpPr>
          <p:nvPr/>
        </p:nvSpPr>
        <p:spPr bwMode="auto">
          <a:xfrm flipV="1">
            <a:off x="1424626" y="1406234"/>
            <a:ext cx="7005475" cy="716"/>
          </a:xfrm>
          <a:prstGeom prst="line">
            <a:avLst/>
          </a:prstGeom>
          <a:noFill/>
          <a:ln w="12700" cap="flat">
            <a:solidFill>
              <a:srgbClr val="80808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685800">
              <a:buClrTx/>
              <a:defRPr/>
            </a:pPr>
            <a:endParaRPr lang="en-US" sz="1800" kern="1200">
              <a:solidFill>
                <a:srgbClr val="2B2B2B"/>
              </a:solidFill>
              <a:latin typeface="Roboto Condensed"/>
              <a:ea typeface="+mn-ea"/>
              <a:cs typeface="+mn-cs"/>
            </a:endParaRPr>
          </a:p>
        </p:txBody>
      </p:sp>
      <p:sp>
        <p:nvSpPr>
          <p:cNvPr id="2" name="AutoShape 2" descr="http://www.christopher-dean.co.uk/wp-content/uploads/2017/08/946274_10200518638421279_1893681410_n-e1503952244582.jpg">
            <a:extLst>
              <a:ext uri="{FF2B5EF4-FFF2-40B4-BE49-F238E27FC236}">
                <a16:creationId xmlns:a16="http://schemas.microsoft.com/office/drawing/2014/main" id="{BB7AED8C-07F8-4795-BDD1-0B9D1A0B4536}"/>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GB" sz="1350" kern="1200">
              <a:solidFill>
                <a:srgbClr val="2B2B2B"/>
              </a:solidFill>
              <a:latin typeface="Roboto Condensed"/>
              <a:ea typeface="+mn-ea"/>
              <a:cs typeface="+mn-cs"/>
            </a:endParaRPr>
          </a:p>
        </p:txBody>
      </p:sp>
      <p:sp>
        <p:nvSpPr>
          <p:cNvPr id="6" name="AutoShape 4" descr="http://www.christopher-dean.co.uk/wp-content/uploads/2017/08/946274_10200518638421279_1893681410_n-e1503952244582.jpg">
            <a:extLst>
              <a:ext uri="{FF2B5EF4-FFF2-40B4-BE49-F238E27FC236}">
                <a16:creationId xmlns:a16="http://schemas.microsoft.com/office/drawing/2014/main" id="{4900B63D-D042-42F0-B718-26BDFF3983F5}"/>
              </a:ext>
            </a:extLst>
          </p:cNvPr>
          <p:cNvSpPr>
            <a:spLocks noChangeAspect="1" noChangeArrowheads="1"/>
          </p:cNvSpPr>
          <p:nvPr/>
        </p:nvSpPr>
        <p:spPr bwMode="auto">
          <a:xfrm>
            <a:off x="4572000" y="2571750"/>
            <a:ext cx="2425013" cy="24250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GB" sz="1350" kern="1200">
              <a:solidFill>
                <a:srgbClr val="2B2B2B"/>
              </a:solidFill>
              <a:latin typeface="Roboto Condensed"/>
              <a:ea typeface="+mn-ea"/>
              <a:cs typeface="+mn-cs"/>
            </a:endParaRPr>
          </a:p>
        </p:txBody>
      </p:sp>
      <p:pic>
        <p:nvPicPr>
          <p:cNvPr id="10" name="Picture 9">
            <a:extLst>
              <a:ext uri="{FF2B5EF4-FFF2-40B4-BE49-F238E27FC236}">
                <a16:creationId xmlns:a16="http://schemas.microsoft.com/office/drawing/2014/main" id="{D87AA1EF-94A0-4254-8D3A-05D95FB16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 y="2857500"/>
            <a:ext cx="2286000" cy="2286000"/>
          </a:xfrm>
          <a:prstGeom prst="rect">
            <a:avLst/>
          </a:prstGeom>
        </p:spPr>
      </p:pic>
    </p:spTree>
    <p:extLst>
      <p:ext uri="{BB962C8B-B14F-4D97-AF65-F5344CB8AC3E}">
        <p14:creationId xmlns:p14="http://schemas.microsoft.com/office/powerpoint/2010/main" val="41847098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4288"/>
            <a:ext cx="9144000" cy="5172075"/>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F6F8F8"/>
              </a:solidFill>
              <a:latin typeface="Roboto Condensed"/>
            </a:endParaRPr>
          </a:p>
        </p:txBody>
      </p:sp>
      <p:sp>
        <p:nvSpPr>
          <p:cNvPr id="4" name="TextBox 3"/>
          <p:cNvSpPr txBox="1"/>
          <p:nvPr/>
        </p:nvSpPr>
        <p:spPr>
          <a:xfrm>
            <a:off x="2196213" y="16212428"/>
            <a:ext cx="5209774" cy="280526"/>
          </a:xfrm>
          <a:prstGeom prst="rect">
            <a:avLst/>
          </a:prstGeom>
          <a:noFill/>
        </p:spPr>
        <p:txBody>
          <a:bodyPr wrap="square" lIns="0" rIns="0" rtlCol="0">
            <a:spAutoFit/>
          </a:bodyPr>
          <a:lstStyle/>
          <a:p>
            <a:pPr algn="ctr" defTabSz="685800">
              <a:lnSpc>
                <a:spcPct val="130000"/>
              </a:lnSpc>
              <a:buClrTx/>
              <a:defRPr/>
            </a:pPr>
            <a:r>
              <a:rPr lang="en-US" sz="1050" kern="1200" dirty="0">
                <a:solidFill>
                  <a:srgbClr val="2B2B2B"/>
                </a:solidFill>
                <a:latin typeface="Roboto Condensed"/>
                <a:ea typeface="+mn-ea"/>
                <a:cs typeface="+mn-cs"/>
              </a:rPr>
              <a:t>World One Powerful Presentation Template</a:t>
            </a:r>
          </a:p>
        </p:txBody>
      </p:sp>
      <p:sp>
        <p:nvSpPr>
          <p:cNvPr id="12" name="Slide Number Placeholder 5"/>
          <p:cNvSpPr txBox="1">
            <a:spLocks/>
          </p:cNvSpPr>
          <p:nvPr/>
        </p:nvSpPr>
        <p:spPr>
          <a:xfrm>
            <a:off x="1603859" y="2277160"/>
            <a:ext cx="5936283" cy="64633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defRPr/>
            </a:pPr>
            <a:r>
              <a:rPr lang="en-US" sz="36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Nano</a:t>
            </a:r>
            <a:endParaRPr lang="en-US" sz="3600" dirty="0">
              <a:solidFill>
                <a:srgbClr val="F3644D"/>
              </a:solidFill>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2600325"/>
            <a:ext cx="237138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849738" y="2600325"/>
            <a:ext cx="2294263"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6753" y="975151"/>
            <a:ext cx="972858" cy="1077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Tree>
    <p:extLst>
      <p:ext uri="{BB962C8B-B14F-4D97-AF65-F5344CB8AC3E}">
        <p14:creationId xmlns:p14="http://schemas.microsoft.com/office/powerpoint/2010/main" val="35008684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a:extLst>
              <a:ext uri="{FF2B5EF4-FFF2-40B4-BE49-F238E27FC236}">
                <a16:creationId xmlns:a16="http://schemas.microsoft.com/office/drawing/2014/main" id="{0ABDB421-BA97-4540-B8E4-37F51606C7DC}"/>
              </a:ext>
            </a:extLst>
          </p:cNvPr>
          <p:cNvSpPr txBox="1">
            <a:spLocks noChangeArrowheads="1"/>
          </p:cNvSpPr>
          <p:nvPr/>
        </p:nvSpPr>
        <p:spPr bwMode="auto">
          <a:xfrm>
            <a:off x="1116806" y="1165623"/>
            <a:ext cx="6858000" cy="295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82179" indent="-282179" defTabSz="685800" eaLnBrk="0" fontAlgn="base" hangingPunct="0">
              <a:spcBef>
                <a:spcPct val="0"/>
              </a:spcBef>
              <a:spcAft>
                <a:spcPct val="0"/>
              </a:spcAft>
              <a:buClrTx/>
              <a:defRPr/>
            </a:pPr>
            <a:endParaRPr lang="fr-FR" sz="1800" b="1" kern="1200" dirty="0">
              <a:effectLst>
                <a:outerShdw blurRad="38100" dist="38100" dir="2700000" algn="tl">
                  <a:srgbClr val="FFFFFF"/>
                </a:outerShdw>
              </a:effectLst>
              <a:latin typeface="Calibri" pitchFamily="34" charset="0"/>
              <a:ea typeface="+mn-ea"/>
              <a:cs typeface="+mn-cs"/>
            </a:endParaRPr>
          </a:p>
          <a:p>
            <a:pPr marL="282179" indent="-282179" defTabSz="685800" eaLnBrk="0" fontAlgn="base" hangingPunct="0">
              <a:spcBef>
                <a:spcPct val="0"/>
              </a:spcBef>
              <a:spcAft>
                <a:spcPct val="0"/>
              </a:spcAft>
              <a:buClrTx/>
              <a:defRPr/>
            </a:pPr>
            <a:r>
              <a:rPr lang="fr-FR" sz="3000" kern="1200" dirty="0">
                <a:ea typeface="+mn-ea"/>
                <a:cs typeface="+mn-cs"/>
              </a:rPr>
              <a:t>Action CA15107 </a:t>
            </a:r>
          </a:p>
          <a:p>
            <a:pPr marL="282179" indent="-282179" defTabSz="685800" eaLnBrk="0" fontAlgn="base" hangingPunct="0">
              <a:spcBef>
                <a:spcPct val="0"/>
              </a:spcBef>
              <a:spcAft>
                <a:spcPct val="0"/>
              </a:spcAft>
              <a:buClrTx/>
              <a:defRPr/>
            </a:pPr>
            <a:r>
              <a:rPr lang="fr-FR" sz="3000" kern="1200" dirty="0">
                <a:ea typeface="+mn-ea"/>
                <a:cs typeface="+mn-cs"/>
              </a:rPr>
              <a:t>WG2 : Theory and Modeling</a:t>
            </a:r>
            <a:endParaRPr lang="fr-FR" sz="3000" b="1" kern="1200" dirty="0">
              <a:ea typeface="+mn-ea"/>
              <a:cs typeface="+mn-cs"/>
            </a:endParaRPr>
          </a:p>
          <a:p>
            <a:pPr marL="282179" indent="-282179" defTabSz="685800" eaLnBrk="0" fontAlgn="base" hangingPunct="0">
              <a:spcBef>
                <a:spcPct val="0"/>
              </a:spcBef>
              <a:spcAft>
                <a:spcPct val="0"/>
              </a:spcAft>
              <a:buClrTx/>
              <a:defRPr/>
            </a:pPr>
            <a:endParaRPr lang="fr-FR" sz="1800" kern="1200" dirty="0">
              <a:latin typeface="Calibri" pitchFamily="34" charset="0"/>
              <a:ea typeface="+mn-ea"/>
              <a:cs typeface="+mn-cs"/>
            </a:endParaRPr>
          </a:p>
          <a:p>
            <a:pPr marL="282179" indent="-282179" defTabSz="685800" eaLnBrk="0" fontAlgn="base" hangingPunct="0">
              <a:spcBef>
                <a:spcPct val="10000"/>
              </a:spcBef>
              <a:spcAft>
                <a:spcPct val="0"/>
              </a:spcAft>
              <a:buClrTx/>
              <a:defRPr/>
            </a:pPr>
            <a:r>
              <a:rPr lang="fr-FR" sz="3300" b="1" kern="1200" dirty="0">
                <a:effectLst>
                  <a:outerShdw blurRad="38100" dist="38100" dir="2700000" algn="tl">
                    <a:srgbClr val="FFFFFF"/>
                  </a:outerShdw>
                </a:effectLst>
                <a:latin typeface="Calibri" pitchFamily="34" charset="0"/>
                <a:ea typeface="+mn-ea"/>
                <a:cs typeface="+mn-cs"/>
              </a:rPr>
              <a:t>Chris </a:t>
            </a:r>
            <a:r>
              <a:rPr lang="fr-FR" sz="3300" b="1" kern="1200" dirty="0" err="1">
                <a:effectLst>
                  <a:outerShdw blurRad="38100" dist="38100" dir="2700000" algn="tl">
                    <a:srgbClr val="FFFFFF"/>
                  </a:outerShdw>
                </a:effectLst>
                <a:latin typeface="Calibri" pitchFamily="34" charset="0"/>
                <a:ea typeface="+mn-ea"/>
                <a:cs typeface="+mn-cs"/>
              </a:rPr>
              <a:t>Ewels</a:t>
            </a:r>
            <a:endParaRPr lang="fr-FR" sz="1800" b="1" kern="1200" dirty="0">
              <a:effectLst>
                <a:outerShdw blurRad="38100" dist="38100" dir="2700000" algn="tl">
                  <a:srgbClr val="FFFFFF"/>
                </a:outerShdw>
              </a:effectLst>
              <a:latin typeface="Calibri" pitchFamily="34" charset="0"/>
              <a:ea typeface="+mn-ea"/>
              <a:cs typeface="+mn-cs"/>
            </a:endParaRPr>
          </a:p>
          <a:p>
            <a:pPr marL="282179" indent="-282179" defTabSz="685800" eaLnBrk="0" fontAlgn="base" hangingPunct="0">
              <a:spcBef>
                <a:spcPct val="50000"/>
              </a:spcBef>
              <a:spcAft>
                <a:spcPct val="0"/>
              </a:spcAft>
              <a:buClrTx/>
              <a:defRPr/>
            </a:pPr>
            <a:r>
              <a:rPr lang="fr-FR" sz="1800" b="1" kern="1200" dirty="0">
                <a:effectLst>
                  <a:outerShdw blurRad="38100" dist="38100" dir="2700000" algn="tl">
                    <a:srgbClr val="FFFFFF"/>
                  </a:outerShdw>
                </a:effectLst>
                <a:latin typeface="Calibri" pitchFamily="34" charset="0"/>
                <a:ea typeface="+mn-ea"/>
                <a:cs typeface="+mn-cs"/>
              </a:rPr>
              <a:t>Institut des Matériaux Jean </a:t>
            </a:r>
            <a:r>
              <a:rPr lang="fr-FR" sz="1800" b="1" kern="1200" dirty="0" err="1">
                <a:effectLst>
                  <a:outerShdw blurRad="38100" dist="38100" dir="2700000" algn="tl">
                    <a:srgbClr val="FFFFFF"/>
                  </a:outerShdw>
                </a:effectLst>
                <a:latin typeface="Calibri" pitchFamily="34" charset="0"/>
                <a:ea typeface="+mn-ea"/>
                <a:cs typeface="+mn-cs"/>
              </a:rPr>
              <a:t>Rouxel</a:t>
            </a:r>
            <a:r>
              <a:rPr lang="fr-FR" sz="1800" b="1" kern="1200" dirty="0">
                <a:effectLst>
                  <a:outerShdw blurRad="38100" dist="38100" dir="2700000" algn="tl">
                    <a:srgbClr val="FFFFFF"/>
                  </a:outerShdw>
                </a:effectLst>
                <a:latin typeface="Calibri" pitchFamily="34" charset="0"/>
                <a:ea typeface="+mn-ea"/>
                <a:cs typeface="+mn-cs"/>
              </a:rPr>
              <a:t>, Nantes</a:t>
            </a:r>
          </a:p>
          <a:p>
            <a:pPr marL="282179" indent="-282179" defTabSz="685800" eaLnBrk="0" fontAlgn="base" hangingPunct="0">
              <a:spcBef>
                <a:spcPct val="50000"/>
              </a:spcBef>
              <a:spcAft>
                <a:spcPct val="0"/>
              </a:spcAft>
              <a:buClrTx/>
              <a:defRPr/>
            </a:pPr>
            <a:endParaRPr lang="fr-FR" sz="1800" b="1" kern="1200" dirty="0">
              <a:effectLst>
                <a:outerShdw blurRad="38100" dist="38100" dir="2700000" algn="tl">
                  <a:srgbClr val="FFFFFF"/>
                </a:outerShdw>
              </a:effectLst>
              <a:latin typeface="Calibri" pitchFamily="34" charset="0"/>
              <a:ea typeface="+mn-ea"/>
              <a:cs typeface="+mn-cs"/>
            </a:endParaRPr>
          </a:p>
        </p:txBody>
      </p:sp>
      <p:pic>
        <p:nvPicPr>
          <p:cNvPr id="3075" name="Picture 8" descr="4x4_en_quadri">
            <a:extLst>
              <a:ext uri="{FF2B5EF4-FFF2-40B4-BE49-F238E27FC236}">
                <a16:creationId xmlns:a16="http://schemas.microsoft.com/office/drawing/2014/main" id="{25908045-A66E-4ADE-8F2A-C16A6C2B7A0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77064" y="58342"/>
            <a:ext cx="917972" cy="91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0" descr="nanotube single">
            <a:extLst>
              <a:ext uri="{FF2B5EF4-FFF2-40B4-BE49-F238E27FC236}">
                <a16:creationId xmlns:a16="http://schemas.microsoft.com/office/drawing/2014/main" id="{EBA8340B-6BC6-4CF2-AE3D-500CED8D7F4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58780" y="4004073"/>
            <a:ext cx="2645569" cy="10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1" descr="h2">
            <a:extLst>
              <a:ext uri="{FF2B5EF4-FFF2-40B4-BE49-F238E27FC236}">
                <a16:creationId xmlns:a16="http://schemas.microsoft.com/office/drawing/2014/main" id="{4CC1C6CA-989A-4165-81B2-D9A8A43BCCB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21673">
            <a:off x="2146697" y="4111228"/>
            <a:ext cx="156567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12" descr="C60">
            <a:extLst>
              <a:ext uri="{FF2B5EF4-FFF2-40B4-BE49-F238E27FC236}">
                <a16:creationId xmlns:a16="http://schemas.microsoft.com/office/drawing/2014/main" id="{702C82E2-536E-4F5E-A7FD-2503C27497F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3964" y="4010025"/>
            <a:ext cx="1026319"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3" descr="Summary Figure">
            <a:extLst>
              <a:ext uri="{FF2B5EF4-FFF2-40B4-BE49-F238E27FC236}">
                <a16:creationId xmlns:a16="http://schemas.microsoft.com/office/drawing/2014/main" id="{3815F4A9-4F6B-4494-8ED3-0A6ABE6D25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0517" y="4137422"/>
            <a:ext cx="194429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Line 14">
            <a:extLst>
              <a:ext uri="{FF2B5EF4-FFF2-40B4-BE49-F238E27FC236}">
                <a16:creationId xmlns:a16="http://schemas.microsoft.com/office/drawing/2014/main" id="{E2A391B6-8072-4B12-9D3E-33DCB6E0C33A}"/>
              </a:ext>
            </a:extLst>
          </p:cNvPr>
          <p:cNvSpPr>
            <a:spLocks noChangeShapeType="1"/>
          </p:cNvSpPr>
          <p:nvPr/>
        </p:nvSpPr>
        <p:spPr bwMode="auto">
          <a:xfrm>
            <a:off x="1143000" y="1113235"/>
            <a:ext cx="6858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buClrTx/>
            </a:pPr>
            <a:endParaRPr lang="en-GB" sz="1350" kern="1200">
              <a:latin typeface="Arial" panose="020B0604020202020204" pitchFamily="34" charset="0"/>
              <a:ea typeface="+mn-ea"/>
              <a:cs typeface="+mn-cs"/>
            </a:endParaRPr>
          </a:p>
        </p:txBody>
      </p:sp>
      <p:sp>
        <p:nvSpPr>
          <p:cNvPr id="3081" name="Line 15">
            <a:extLst>
              <a:ext uri="{FF2B5EF4-FFF2-40B4-BE49-F238E27FC236}">
                <a16:creationId xmlns:a16="http://schemas.microsoft.com/office/drawing/2014/main" id="{CF2CBA88-58C0-4ED7-A5A1-E10FFC591C99}"/>
              </a:ext>
            </a:extLst>
          </p:cNvPr>
          <p:cNvSpPr>
            <a:spLocks noChangeShapeType="1"/>
          </p:cNvSpPr>
          <p:nvPr/>
        </p:nvSpPr>
        <p:spPr bwMode="auto">
          <a:xfrm>
            <a:off x="1135856" y="3921919"/>
            <a:ext cx="6858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buClrTx/>
            </a:pPr>
            <a:endParaRPr lang="en-GB" sz="1350" kern="1200">
              <a:latin typeface="Arial" panose="020B0604020202020204" pitchFamily="34" charset="0"/>
              <a:ea typeface="+mn-ea"/>
              <a:cs typeface="+mn-cs"/>
            </a:endParaRPr>
          </a:p>
        </p:txBody>
      </p:sp>
      <p:pic>
        <p:nvPicPr>
          <p:cNvPr id="3082" name="Picture 14" descr="IMN">
            <a:extLst>
              <a:ext uri="{FF2B5EF4-FFF2-40B4-BE49-F238E27FC236}">
                <a16:creationId xmlns:a16="http://schemas.microsoft.com/office/drawing/2014/main" id="{7CBC533C-1795-4D71-B2CB-2549598AFF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9194" y="38101"/>
            <a:ext cx="1782366" cy="88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Image 1">
            <a:extLst>
              <a:ext uri="{FF2B5EF4-FFF2-40B4-BE49-F238E27FC236}">
                <a16:creationId xmlns:a16="http://schemas.microsoft.com/office/drawing/2014/main" id="{9291C00B-0A73-416D-912D-F6C87DC266B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49242" y="201216"/>
            <a:ext cx="2755106"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2" descr="D:\COST-CA15107 MultiComp\Web Site\RGB\MultiCompLogo_RGB.jpg">
            <a:extLst>
              <a:ext uri="{FF2B5EF4-FFF2-40B4-BE49-F238E27FC236}">
                <a16:creationId xmlns:a16="http://schemas.microsoft.com/office/drawing/2014/main" id="{9B225857-2DC4-4225-BCDD-7F2C33F5DB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9" y="1190625"/>
            <a:ext cx="2532460"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2412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D29E07FD-5E2E-47BB-A616-CF03A4447D62}"/>
              </a:ext>
            </a:extLst>
          </p:cNvPr>
          <p:cNvGrpSpPr>
            <a:grpSpLocks/>
          </p:cNvGrpSpPr>
          <p:nvPr/>
        </p:nvGrpSpPr>
        <p:grpSpPr bwMode="auto">
          <a:xfrm>
            <a:off x="1439466" y="1918099"/>
            <a:ext cx="6253163" cy="1715690"/>
            <a:chOff x="384" y="2496"/>
            <a:chExt cx="5252" cy="1441"/>
          </a:xfrm>
        </p:grpSpPr>
        <p:pic>
          <p:nvPicPr>
            <p:cNvPr id="5127" name="Picture 3" descr="sans titre1">
              <a:extLst>
                <a:ext uri="{FF2B5EF4-FFF2-40B4-BE49-F238E27FC236}">
                  <a16:creationId xmlns:a16="http://schemas.microsoft.com/office/drawing/2014/main" id="{70D25E92-C4A7-4667-9271-A798090CD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2496"/>
              <a:ext cx="3360" cy="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4">
              <a:extLst>
                <a:ext uri="{FF2B5EF4-FFF2-40B4-BE49-F238E27FC236}">
                  <a16:creationId xmlns:a16="http://schemas.microsoft.com/office/drawing/2014/main" id="{747972B0-8943-4873-83E5-0D4B43877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4" y="2496"/>
              <a:ext cx="1892"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Text Box 5">
              <a:extLst>
                <a:ext uri="{FF2B5EF4-FFF2-40B4-BE49-F238E27FC236}">
                  <a16:creationId xmlns:a16="http://schemas.microsoft.com/office/drawing/2014/main" id="{213BF548-D524-4E2E-8514-AB80D3884243}"/>
                </a:ext>
              </a:extLst>
            </p:cNvPr>
            <p:cNvSpPr txBox="1">
              <a:spLocks noChangeArrowheads="1"/>
            </p:cNvSpPr>
            <p:nvPr/>
          </p:nvSpPr>
          <p:spPr bwMode="auto">
            <a:xfrm>
              <a:off x="3792" y="3360"/>
              <a:ext cx="59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85800" fontAlgn="base">
                <a:spcBef>
                  <a:spcPct val="0"/>
                </a:spcBef>
                <a:spcAft>
                  <a:spcPct val="0"/>
                </a:spcAft>
                <a:buClrTx/>
                <a:buNone/>
              </a:pPr>
              <a:r>
                <a:rPr lang="en-GB" altLang="en-US" sz="750" b="1" kern="1200">
                  <a:solidFill>
                    <a:srgbClr val="000000"/>
                  </a:solidFill>
                  <a:ea typeface="+mn-ea"/>
                  <a:cs typeface="+mn-cs"/>
                </a:rPr>
                <a:t>IMN Nantes</a:t>
              </a:r>
              <a:endParaRPr lang="en-GB" altLang="en-US" sz="675" b="1" kern="1200">
                <a:solidFill>
                  <a:srgbClr val="000000"/>
                </a:solidFill>
                <a:ea typeface="+mn-ea"/>
                <a:cs typeface="+mn-cs"/>
              </a:endParaRPr>
            </a:p>
          </p:txBody>
        </p:sp>
      </p:grpSp>
      <p:sp>
        <p:nvSpPr>
          <p:cNvPr id="5123" name="Text Box 6">
            <a:extLst>
              <a:ext uri="{FF2B5EF4-FFF2-40B4-BE49-F238E27FC236}">
                <a16:creationId xmlns:a16="http://schemas.microsoft.com/office/drawing/2014/main" id="{5323D36C-95F6-4D4C-A8FE-2E89BBADEDD8}"/>
              </a:ext>
            </a:extLst>
          </p:cNvPr>
          <p:cNvSpPr txBox="1">
            <a:spLocks noChangeArrowheads="1"/>
          </p:cNvSpPr>
          <p:nvPr/>
        </p:nvSpPr>
        <p:spPr bwMode="auto">
          <a:xfrm>
            <a:off x="2399497" y="3700463"/>
            <a:ext cx="464742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defTabSz="685800" fontAlgn="base">
              <a:spcBef>
                <a:spcPct val="0"/>
              </a:spcBef>
              <a:spcAft>
                <a:spcPct val="0"/>
              </a:spcAft>
              <a:buClrTx/>
              <a:buNone/>
            </a:pPr>
            <a:r>
              <a:rPr lang="en-US" altLang="en-US" sz="1350" b="1" kern="1200">
                <a:solidFill>
                  <a:srgbClr val="000000"/>
                </a:solidFill>
                <a:ea typeface="+mn-ea"/>
                <a:cs typeface="+mn-cs"/>
              </a:rPr>
              <a:t>Physics of Materials and Nanostructures Group (PMN)</a:t>
            </a:r>
          </a:p>
        </p:txBody>
      </p:sp>
      <p:sp>
        <p:nvSpPr>
          <p:cNvPr id="5124" name="Rectangle 7">
            <a:extLst>
              <a:ext uri="{FF2B5EF4-FFF2-40B4-BE49-F238E27FC236}">
                <a16:creationId xmlns:a16="http://schemas.microsoft.com/office/drawing/2014/main" id="{5F7636B7-BF59-4AAC-AE4F-08F038541BB1}"/>
              </a:ext>
            </a:extLst>
          </p:cNvPr>
          <p:cNvSpPr>
            <a:spLocks noGrp="1" noChangeArrowheads="1"/>
          </p:cNvSpPr>
          <p:nvPr>
            <p:ph type="subTitle" idx="1"/>
          </p:nvPr>
        </p:nvSpPr>
        <p:spPr>
          <a:xfrm>
            <a:off x="2171700" y="303610"/>
            <a:ext cx="4800600" cy="1314450"/>
          </a:xfrm>
        </p:spPr>
        <p:txBody>
          <a:bodyPr/>
          <a:lstStyle/>
          <a:p>
            <a:pPr eaLnBrk="1" hangingPunct="1"/>
            <a:r>
              <a:rPr lang="es-MX" altLang="en-US" sz="2400"/>
              <a:t>Institute of Materials</a:t>
            </a:r>
          </a:p>
          <a:p>
            <a:pPr eaLnBrk="1" hangingPunct="1"/>
            <a:r>
              <a:rPr lang="es-MX" altLang="en-US" sz="2400"/>
              <a:t>Nantes, France</a:t>
            </a:r>
          </a:p>
        </p:txBody>
      </p:sp>
      <p:pic>
        <p:nvPicPr>
          <p:cNvPr id="5125" name="Picture 9" descr="logos">
            <a:extLst>
              <a:ext uri="{FF2B5EF4-FFF2-40B4-BE49-F238E27FC236}">
                <a16:creationId xmlns:a16="http://schemas.microsoft.com/office/drawing/2014/main" id="{D69C1689-F2D2-4A9D-8390-36D2338F5F8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5600" y="0"/>
            <a:ext cx="1295400" cy="132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4" descr="IMN">
            <a:extLst>
              <a:ext uri="{FF2B5EF4-FFF2-40B4-BE49-F238E27FC236}">
                <a16:creationId xmlns:a16="http://schemas.microsoft.com/office/drawing/2014/main" id="{BF0AE258-A792-4B75-A6D5-0D884251B3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963" y="195264"/>
            <a:ext cx="1782366" cy="88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7358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a:extLst>
              <a:ext uri="{FF2B5EF4-FFF2-40B4-BE49-F238E27FC236}">
                <a16:creationId xmlns:a16="http://schemas.microsoft.com/office/drawing/2014/main" id="{040559F9-BC3F-4586-A194-56C76264A9C3}"/>
              </a:ext>
            </a:extLst>
          </p:cNvPr>
          <p:cNvSpPr>
            <a:spLocks noGrp="1"/>
          </p:cNvSpPr>
          <p:nvPr>
            <p:ph type="title"/>
          </p:nvPr>
        </p:nvSpPr>
        <p:spPr/>
        <p:txBody>
          <a:bodyPr/>
          <a:lstStyle/>
          <a:p>
            <a:endParaRPr lang="en-US" altLang="en-US"/>
          </a:p>
        </p:txBody>
      </p:sp>
      <p:sp>
        <p:nvSpPr>
          <p:cNvPr id="6147" name="Espace réservé du contenu 2">
            <a:extLst>
              <a:ext uri="{FF2B5EF4-FFF2-40B4-BE49-F238E27FC236}">
                <a16:creationId xmlns:a16="http://schemas.microsoft.com/office/drawing/2014/main" id="{34D48276-FF61-493D-9D1E-39E659C3BBFB}"/>
              </a:ext>
            </a:extLst>
          </p:cNvPr>
          <p:cNvSpPr>
            <a:spLocks noGrp="1"/>
          </p:cNvSpPr>
          <p:nvPr>
            <p:ph idx="1"/>
          </p:nvPr>
        </p:nvSpPr>
        <p:spPr/>
        <p:txBody>
          <a:bodyPr/>
          <a:lstStyle/>
          <a:p>
            <a:r>
              <a:rPr lang="fr-FR" altLang="en-US"/>
              <a:t>Chopped out the theoretical modelling / science slides that went in here</a:t>
            </a:r>
            <a:endParaRPr lang="en-US" altLang="en-US"/>
          </a:p>
        </p:txBody>
      </p:sp>
    </p:spTree>
    <p:extLst>
      <p:ext uri="{BB962C8B-B14F-4D97-AF65-F5344CB8AC3E}">
        <p14:creationId xmlns:p14="http://schemas.microsoft.com/office/powerpoint/2010/main" val="2399750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ctrTitle" idx="4294967295"/>
          </p:nvPr>
        </p:nvSpPr>
        <p:spPr>
          <a:xfrm>
            <a:off x="1070800" y="668950"/>
            <a:ext cx="3551100" cy="115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7200" dirty="0"/>
              <a:t>THIS WEEK</a:t>
            </a:r>
            <a:endParaRPr sz="7200" dirty="0"/>
          </a:p>
        </p:txBody>
      </p:sp>
      <p:sp>
        <p:nvSpPr>
          <p:cNvPr id="102" name="Shape 102"/>
          <p:cNvSpPr txBox="1">
            <a:spLocks noGrp="1"/>
          </p:cNvSpPr>
          <p:nvPr>
            <p:ph type="subTitle" idx="4294967295"/>
          </p:nvPr>
        </p:nvSpPr>
        <p:spPr>
          <a:xfrm>
            <a:off x="1070800" y="2993642"/>
            <a:ext cx="3551100" cy="1115400"/>
          </a:xfrm>
          <a:prstGeom prst="rect">
            <a:avLst/>
          </a:prstGeom>
        </p:spPr>
        <p:txBody>
          <a:bodyPr spcFirstLastPara="1" wrap="square" lIns="91425" tIns="91425" rIns="91425" bIns="91425" anchor="t" anchorCtr="0">
            <a:noAutofit/>
          </a:bodyPr>
          <a:lstStyle/>
          <a:p>
            <a:pPr marL="285750" indent="-285750"/>
            <a:r>
              <a:rPr lang="en-GB" dirty="0"/>
              <a:t>What have you found out about the projects briefs?</a:t>
            </a:r>
          </a:p>
          <a:p>
            <a:pPr marL="285750" indent="-285750"/>
            <a:r>
              <a:rPr lang="en-GB" dirty="0"/>
              <a:t>What questions to you have for the clients?</a:t>
            </a:r>
          </a:p>
        </p:txBody>
      </p:sp>
      <p:sp>
        <p:nvSpPr>
          <p:cNvPr id="107" name="Shape 10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7F6000"/>
                </a:solidFill>
                <a:effectLst/>
                <a:uLnTx/>
                <a:uFillTx/>
                <a:latin typeface="Inconsolata"/>
                <a:sym typeface="Inconsolata"/>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300" b="0" i="0" u="none" strike="noStrike" kern="0" cap="none" spc="0" normalizeH="0" baseline="0" noProof="0">
              <a:ln>
                <a:noFill/>
              </a:ln>
              <a:solidFill>
                <a:srgbClr val="7F6000"/>
              </a:solidFill>
              <a:effectLst/>
              <a:uLnTx/>
              <a:uFillTx/>
              <a:latin typeface="Inconsolata"/>
              <a:sym typeface="Inconsolata"/>
            </a:endParaRPr>
          </a:p>
        </p:txBody>
      </p:sp>
      <p:sp>
        <p:nvSpPr>
          <p:cNvPr id="9" name="Shape 348">
            <a:extLst>
              <a:ext uri="{FF2B5EF4-FFF2-40B4-BE49-F238E27FC236}">
                <a16:creationId xmlns:a16="http://schemas.microsoft.com/office/drawing/2014/main" id="{A73D4362-649B-4924-BC9E-0BE360DCE11D}"/>
              </a:ext>
            </a:extLst>
          </p:cNvPr>
          <p:cNvSpPr/>
          <p:nvPr/>
        </p:nvSpPr>
        <p:spPr>
          <a:xfrm>
            <a:off x="5619850" y="1358206"/>
            <a:ext cx="1192076" cy="775393"/>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0B53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Shape 348">
            <a:extLst>
              <a:ext uri="{FF2B5EF4-FFF2-40B4-BE49-F238E27FC236}">
                <a16:creationId xmlns:a16="http://schemas.microsoft.com/office/drawing/2014/main" id="{E8CCF0CE-D02C-441A-9BE3-50C3708C9708}"/>
              </a:ext>
            </a:extLst>
          </p:cNvPr>
          <p:cNvSpPr/>
          <p:nvPr/>
        </p:nvSpPr>
        <p:spPr>
          <a:xfrm>
            <a:off x="6913479" y="1823824"/>
            <a:ext cx="1192076" cy="775393"/>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0B53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Shape 348">
            <a:extLst>
              <a:ext uri="{FF2B5EF4-FFF2-40B4-BE49-F238E27FC236}">
                <a16:creationId xmlns:a16="http://schemas.microsoft.com/office/drawing/2014/main" id="{8D85FD0C-F679-4576-B169-BE1814E84C19}"/>
              </a:ext>
            </a:extLst>
          </p:cNvPr>
          <p:cNvSpPr/>
          <p:nvPr/>
        </p:nvSpPr>
        <p:spPr>
          <a:xfrm>
            <a:off x="6743357" y="970509"/>
            <a:ext cx="1192076" cy="775393"/>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0B53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3C593E7D-7B35-4E72-B1E6-935FC724F4A2}"/>
              </a:ext>
            </a:extLst>
          </p:cNvPr>
          <p:cNvSpPr txBox="1"/>
          <p:nvPr/>
        </p:nvSpPr>
        <p:spPr>
          <a:xfrm rot="1709044">
            <a:off x="5619961" y="2140141"/>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A9757DE2-E49D-418F-9637-94FFBE760DF5}"/>
              </a:ext>
            </a:extLst>
          </p:cNvPr>
          <p:cNvSpPr txBox="1"/>
          <p:nvPr/>
        </p:nvSpPr>
        <p:spPr>
          <a:xfrm rot="1709044">
            <a:off x="6260003" y="2140140"/>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15" name="TextBox 14">
            <a:extLst>
              <a:ext uri="{FF2B5EF4-FFF2-40B4-BE49-F238E27FC236}">
                <a16:creationId xmlns:a16="http://schemas.microsoft.com/office/drawing/2014/main" id="{794BC134-1C06-4A35-9617-B20F00B0AB01}"/>
              </a:ext>
            </a:extLst>
          </p:cNvPr>
          <p:cNvSpPr txBox="1"/>
          <p:nvPr/>
        </p:nvSpPr>
        <p:spPr>
          <a:xfrm rot="1709044">
            <a:off x="5797371" y="2527837"/>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C4548227-A9F7-4A21-9FB1-972E768557AF}"/>
              </a:ext>
            </a:extLst>
          </p:cNvPr>
          <p:cNvSpPr txBox="1"/>
          <p:nvPr/>
        </p:nvSpPr>
        <p:spPr>
          <a:xfrm rot="1709044">
            <a:off x="6584182" y="2475029"/>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17" name="TextBox 16">
            <a:extLst>
              <a:ext uri="{FF2B5EF4-FFF2-40B4-BE49-F238E27FC236}">
                <a16:creationId xmlns:a16="http://schemas.microsoft.com/office/drawing/2014/main" id="{4EF239B4-05E2-4EEB-8D03-8F9ED0098954}"/>
              </a:ext>
            </a:extLst>
          </p:cNvPr>
          <p:cNvSpPr txBox="1"/>
          <p:nvPr/>
        </p:nvSpPr>
        <p:spPr>
          <a:xfrm rot="1709044">
            <a:off x="7728228" y="2658567"/>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18" name="TextBox 17">
            <a:extLst>
              <a:ext uri="{FF2B5EF4-FFF2-40B4-BE49-F238E27FC236}">
                <a16:creationId xmlns:a16="http://schemas.microsoft.com/office/drawing/2014/main" id="{77172B47-D057-40AB-A8AD-8F1BE52535D3}"/>
              </a:ext>
            </a:extLst>
          </p:cNvPr>
          <p:cNvSpPr txBox="1"/>
          <p:nvPr/>
        </p:nvSpPr>
        <p:spPr>
          <a:xfrm rot="1709044">
            <a:off x="7103191" y="2658565"/>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19" name="TextBox 18">
            <a:extLst>
              <a:ext uri="{FF2B5EF4-FFF2-40B4-BE49-F238E27FC236}">
                <a16:creationId xmlns:a16="http://schemas.microsoft.com/office/drawing/2014/main" id="{C1472424-25C0-43D6-8B65-22B298452AE1}"/>
              </a:ext>
            </a:extLst>
          </p:cNvPr>
          <p:cNvSpPr txBox="1"/>
          <p:nvPr/>
        </p:nvSpPr>
        <p:spPr>
          <a:xfrm rot="1709044">
            <a:off x="6231473" y="2594573"/>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20" name="TextBox 19">
            <a:extLst>
              <a:ext uri="{FF2B5EF4-FFF2-40B4-BE49-F238E27FC236}">
                <a16:creationId xmlns:a16="http://schemas.microsoft.com/office/drawing/2014/main" id="{B360A9D1-D038-4710-8CDF-BF12B670CE6A}"/>
              </a:ext>
            </a:extLst>
          </p:cNvPr>
          <p:cNvSpPr txBox="1"/>
          <p:nvPr/>
        </p:nvSpPr>
        <p:spPr>
          <a:xfrm rot="1709044">
            <a:off x="5426979" y="2636342"/>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21" name="TextBox 20">
            <a:extLst>
              <a:ext uri="{FF2B5EF4-FFF2-40B4-BE49-F238E27FC236}">
                <a16:creationId xmlns:a16="http://schemas.microsoft.com/office/drawing/2014/main" id="{F70F90A8-F6EB-42B8-A925-665C5C63CB36}"/>
              </a:ext>
            </a:extLst>
          </p:cNvPr>
          <p:cNvSpPr txBox="1"/>
          <p:nvPr/>
        </p:nvSpPr>
        <p:spPr>
          <a:xfrm rot="1709044">
            <a:off x="6486931" y="3144808"/>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22" name="TextBox 21">
            <a:extLst>
              <a:ext uri="{FF2B5EF4-FFF2-40B4-BE49-F238E27FC236}">
                <a16:creationId xmlns:a16="http://schemas.microsoft.com/office/drawing/2014/main" id="{65DDC49C-E437-4DEC-8364-08BD9176C678}"/>
              </a:ext>
            </a:extLst>
          </p:cNvPr>
          <p:cNvSpPr txBox="1"/>
          <p:nvPr/>
        </p:nvSpPr>
        <p:spPr>
          <a:xfrm rot="1709044">
            <a:off x="5944140" y="2890564"/>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23" name="TextBox 22">
            <a:extLst>
              <a:ext uri="{FF2B5EF4-FFF2-40B4-BE49-F238E27FC236}">
                <a16:creationId xmlns:a16="http://schemas.microsoft.com/office/drawing/2014/main" id="{BD02A663-FDB3-4FB7-9990-F913998028E2}"/>
              </a:ext>
            </a:extLst>
          </p:cNvPr>
          <p:cNvSpPr txBox="1"/>
          <p:nvPr/>
        </p:nvSpPr>
        <p:spPr>
          <a:xfrm rot="1709044">
            <a:off x="6584182" y="2890563"/>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24" name="TextBox 23">
            <a:extLst>
              <a:ext uri="{FF2B5EF4-FFF2-40B4-BE49-F238E27FC236}">
                <a16:creationId xmlns:a16="http://schemas.microsoft.com/office/drawing/2014/main" id="{07BE73CB-6D49-4316-A2AE-D610D496425B}"/>
              </a:ext>
            </a:extLst>
          </p:cNvPr>
          <p:cNvSpPr txBox="1"/>
          <p:nvPr/>
        </p:nvSpPr>
        <p:spPr>
          <a:xfrm rot="1709044">
            <a:off x="6121550" y="3278260"/>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25" name="TextBox 24">
            <a:extLst>
              <a:ext uri="{FF2B5EF4-FFF2-40B4-BE49-F238E27FC236}">
                <a16:creationId xmlns:a16="http://schemas.microsoft.com/office/drawing/2014/main" id="{0421D00A-9251-4EA4-96D2-C65B6143552B}"/>
              </a:ext>
            </a:extLst>
          </p:cNvPr>
          <p:cNvSpPr txBox="1"/>
          <p:nvPr/>
        </p:nvSpPr>
        <p:spPr>
          <a:xfrm rot="1709044">
            <a:off x="6908361" y="3225452"/>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26" name="TextBox 25">
            <a:extLst>
              <a:ext uri="{FF2B5EF4-FFF2-40B4-BE49-F238E27FC236}">
                <a16:creationId xmlns:a16="http://schemas.microsoft.com/office/drawing/2014/main" id="{C549ACED-1D49-462F-AD85-A7E51D834863}"/>
              </a:ext>
            </a:extLst>
          </p:cNvPr>
          <p:cNvSpPr txBox="1"/>
          <p:nvPr/>
        </p:nvSpPr>
        <p:spPr>
          <a:xfrm rot="1709044">
            <a:off x="8052407" y="3408990"/>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27" name="TextBox 26">
            <a:extLst>
              <a:ext uri="{FF2B5EF4-FFF2-40B4-BE49-F238E27FC236}">
                <a16:creationId xmlns:a16="http://schemas.microsoft.com/office/drawing/2014/main" id="{CBAE21C8-3E57-4439-B18F-FC625223A05A}"/>
              </a:ext>
            </a:extLst>
          </p:cNvPr>
          <p:cNvSpPr txBox="1"/>
          <p:nvPr/>
        </p:nvSpPr>
        <p:spPr>
          <a:xfrm rot="1709044">
            <a:off x="7427370" y="3408988"/>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28" name="TextBox 27">
            <a:extLst>
              <a:ext uri="{FF2B5EF4-FFF2-40B4-BE49-F238E27FC236}">
                <a16:creationId xmlns:a16="http://schemas.microsoft.com/office/drawing/2014/main" id="{750E7DA9-CD22-45E1-B9A0-834F8375981E}"/>
              </a:ext>
            </a:extLst>
          </p:cNvPr>
          <p:cNvSpPr txBox="1"/>
          <p:nvPr/>
        </p:nvSpPr>
        <p:spPr>
          <a:xfrm rot="1709044">
            <a:off x="5449838" y="3128423"/>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29" name="TextBox 28">
            <a:extLst>
              <a:ext uri="{FF2B5EF4-FFF2-40B4-BE49-F238E27FC236}">
                <a16:creationId xmlns:a16="http://schemas.microsoft.com/office/drawing/2014/main" id="{CE495F99-FF06-46BE-B7E8-5CFA69C8B4B6}"/>
              </a:ext>
            </a:extLst>
          </p:cNvPr>
          <p:cNvSpPr txBox="1"/>
          <p:nvPr/>
        </p:nvSpPr>
        <p:spPr>
          <a:xfrm rot="1709044">
            <a:off x="5751158" y="3386765"/>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
        <p:nvSpPr>
          <p:cNvPr id="30" name="TextBox 29">
            <a:extLst>
              <a:ext uri="{FF2B5EF4-FFF2-40B4-BE49-F238E27FC236}">
                <a16:creationId xmlns:a16="http://schemas.microsoft.com/office/drawing/2014/main" id="{1BEF2152-43B5-4853-AFD8-CE0A3449E2F0}"/>
              </a:ext>
            </a:extLst>
          </p:cNvPr>
          <p:cNvSpPr txBox="1"/>
          <p:nvPr/>
        </p:nvSpPr>
        <p:spPr>
          <a:xfrm rot="1709044">
            <a:off x="7298285" y="2968773"/>
            <a:ext cx="381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B0F0"/>
                </a:solidFill>
                <a:effectLst/>
                <a:uLnTx/>
                <a:uFillTx/>
                <a:latin typeface="Arial"/>
                <a:cs typeface="Arial"/>
                <a:sym typeface="Wingdings" panose="05000000000000000000" pitchFamily="2" charset="2"/>
              </a:rPr>
              <a:t></a:t>
            </a:r>
            <a:endParaRPr kumimoji="0" lang="en-GB" sz="2800" b="0" i="0" u="none" strike="noStrike" kern="0" cap="none" spc="0" normalizeH="0" baseline="0" noProof="0" dirty="0">
              <a:ln>
                <a:noFill/>
              </a:ln>
              <a:solidFill>
                <a:srgbClr val="00B0F0"/>
              </a:solidFill>
              <a:effectLst/>
              <a:uLnTx/>
              <a:uFillTx/>
              <a:latin typeface="Arial"/>
              <a:cs typeface="Arial"/>
              <a:sym typeface="Arial"/>
            </a:endParaRPr>
          </a:p>
        </p:txBody>
      </p:sp>
    </p:spTree>
    <p:extLst>
      <p:ext uri="{BB962C8B-B14F-4D97-AF65-F5344CB8AC3E}">
        <p14:creationId xmlns:p14="http://schemas.microsoft.com/office/powerpoint/2010/main" val="1660990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a:extLst>
              <a:ext uri="{FF2B5EF4-FFF2-40B4-BE49-F238E27FC236}">
                <a16:creationId xmlns:a16="http://schemas.microsoft.com/office/drawing/2014/main" id="{C8A4E125-1F8D-4EF4-B8F2-28BE51C5E9DF}"/>
              </a:ext>
            </a:extLst>
          </p:cNvPr>
          <p:cNvSpPr>
            <a:spLocks noGrp="1"/>
          </p:cNvSpPr>
          <p:nvPr>
            <p:ph type="ctrTitle"/>
          </p:nvPr>
        </p:nvSpPr>
        <p:spPr/>
        <p:txBody>
          <a:bodyPr/>
          <a:lstStyle/>
          <a:p>
            <a:pPr eaLnBrk="1" hangingPunct="1"/>
            <a:r>
              <a:rPr lang="fr-FR" altLang="en-US">
                <a:solidFill>
                  <a:srgbClr val="002060"/>
                </a:solidFill>
              </a:rPr>
              <a:t>Outreach Possibilities</a:t>
            </a:r>
            <a:endParaRPr lang="en-US" altLang="en-US">
              <a:solidFill>
                <a:srgbClr val="002060"/>
              </a:solidFill>
            </a:endParaRPr>
          </a:p>
        </p:txBody>
      </p:sp>
      <p:sp>
        <p:nvSpPr>
          <p:cNvPr id="7171" name="Sous-titre 2">
            <a:extLst>
              <a:ext uri="{FF2B5EF4-FFF2-40B4-BE49-F238E27FC236}">
                <a16:creationId xmlns:a16="http://schemas.microsoft.com/office/drawing/2014/main" id="{BD654748-CCB8-4ACE-B8F6-B0685605A2AE}"/>
              </a:ext>
            </a:extLst>
          </p:cNvPr>
          <p:cNvSpPr>
            <a:spLocks noGrp="1"/>
          </p:cNvSpPr>
          <p:nvPr>
            <p:ph type="subTitle" idx="1"/>
          </p:nvPr>
        </p:nvSpPr>
        <p:spPr/>
        <p:txBody>
          <a:bodyPr/>
          <a:lstStyle/>
          <a:p>
            <a:pPr eaLnBrk="1" hangingPunct="1"/>
            <a:r>
              <a:rPr lang="fr-FR" altLang="en-US" sz="2700" i="1"/>
              <a:t>New User Interfaces</a:t>
            </a:r>
            <a:endParaRPr lang="en-US" altLang="en-US" sz="2700" i="1"/>
          </a:p>
        </p:txBody>
      </p:sp>
      <p:sp>
        <p:nvSpPr>
          <p:cNvPr id="4" name="ZoneTexte 3">
            <a:extLst>
              <a:ext uri="{FF2B5EF4-FFF2-40B4-BE49-F238E27FC236}">
                <a16:creationId xmlns:a16="http://schemas.microsoft.com/office/drawing/2014/main" id="{BF1C2E52-FC09-41D3-B609-5858E322FE98}"/>
              </a:ext>
            </a:extLst>
          </p:cNvPr>
          <p:cNvSpPr txBox="1"/>
          <p:nvPr/>
        </p:nvSpPr>
        <p:spPr>
          <a:xfrm>
            <a:off x="1164432" y="21431"/>
            <a:ext cx="5633273" cy="600164"/>
          </a:xfrm>
          <a:prstGeom prst="rect">
            <a:avLst/>
          </a:prstGeom>
          <a:noFill/>
        </p:spPr>
        <p:txBody>
          <a:bodyPr wrap="none">
            <a:spAutoFit/>
          </a:bodyPr>
          <a:lstStyle/>
          <a:p>
            <a:pPr defTabSz="685800" fontAlgn="base">
              <a:spcBef>
                <a:spcPct val="0"/>
              </a:spcBef>
              <a:spcAft>
                <a:spcPct val="0"/>
              </a:spcAft>
              <a:buClrTx/>
              <a:defRPr/>
            </a:pPr>
            <a:r>
              <a:rPr lang="fr-FR" sz="3300" b="1" kern="1200" dirty="0">
                <a:solidFill>
                  <a:srgbClr val="DAEDEF">
                    <a:lumMod val="50000"/>
                  </a:srgbClr>
                </a:solidFill>
                <a:latin typeface="Aharoni" panose="02010803020104030203" pitchFamily="2" charset="-79"/>
                <a:ea typeface="+mn-ea"/>
                <a:cs typeface="Aharoni" panose="02010803020104030203" pitchFamily="2" charset="-79"/>
              </a:rPr>
              <a:t>WG2 Theory and </a:t>
            </a:r>
            <a:r>
              <a:rPr lang="fr-FR" sz="3300" b="1" kern="1200" dirty="0" err="1">
                <a:solidFill>
                  <a:srgbClr val="DAEDEF">
                    <a:lumMod val="50000"/>
                  </a:srgbClr>
                </a:solidFill>
                <a:latin typeface="Aharoni" panose="02010803020104030203" pitchFamily="2" charset="-79"/>
                <a:ea typeface="+mn-ea"/>
                <a:cs typeface="Aharoni" panose="02010803020104030203" pitchFamily="2" charset="-79"/>
              </a:rPr>
              <a:t>Modelling</a:t>
            </a:r>
            <a:endParaRPr lang="en-US" sz="3300" b="1" kern="1200" dirty="0">
              <a:solidFill>
                <a:srgbClr val="DAEDEF">
                  <a:lumMod val="50000"/>
                </a:srgbClr>
              </a:solidFill>
              <a:latin typeface="Aharoni" panose="02010803020104030203" pitchFamily="2" charset="-79"/>
              <a:ea typeface="+mn-ea"/>
              <a:cs typeface="Aharoni" panose="02010803020104030203" pitchFamily="2" charset="-79"/>
            </a:endParaRPr>
          </a:p>
        </p:txBody>
      </p:sp>
      <p:pic>
        <p:nvPicPr>
          <p:cNvPr id="7173" name="Picture 11" descr="h2">
            <a:extLst>
              <a:ext uri="{FF2B5EF4-FFF2-40B4-BE49-F238E27FC236}">
                <a16:creationId xmlns:a16="http://schemas.microsoft.com/office/drawing/2014/main" id="{F75EE8A2-C7FB-489A-AAB3-0295D1F79B5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21673">
            <a:off x="4254105" y="2692005"/>
            <a:ext cx="4974431" cy="240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2" descr="D:\COST-CA15107 MultiComp\Web Site\RGB\MultiCompLogo_RGB.jpg">
            <a:extLst>
              <a:ext uri="{FF2B5EF4-FFF2-40B4-BE49-F238E27FC236}">
                <a16:creationId xmlns:a16="http://schemas.microsoft.com/office/drawing/2014/main" id="{297A774F-3561-40B5-8A92-2F821B307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541" y="4616055"/>
            <a:ext cx="2532459" cy="51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0297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59F7205B-B568-49F9-8811-20ECB05F072A}"/>
              </a:ext>
            </a:extLst>
          </p:cNvPr>
          <p:cNvSpPr>
            <a:spLocks noGrp="1"/>
          </p:cNvSpPr>
          <p:nvPr>
            <p:ph type="title"/>
          </p:nvPr>
        </p:nvSpPr>
        <p:spPr>
          <a:xfrm>
            <a:off x="1485900" y="86916"/>
            <a:ext cx="6172200" cy="857250"/>
          </a:xfrm>
        </p:spPr>
        <p:txBody>
          <a:bodyPr/>
          <a:lstStyle/>
          <a:p>
            <a:pPr eaLnBrk="1" hangingPunct="1"/>
            <a:r>
              <a:rPr lang="fr-FR" altLang="en-US"/>
              <a:t>WG2 : New User Interfaces</a:t>
            </a:r>
            <a:endParaRPr lang="en-US" altLang="en-US"/>
          </a:p>
        </p:txBody>
      </p:sp>
      <p:sp>
        <p:nvSpPr>
          <p:cNvPr id="3" name="Espace réservé du contenu 2">
            <a:extLst>
              <a:ext uri="{FF2B5EF4-FFF2-40B4-BE49-F238E27FC236}">
                <a16:creationId xmlns:a16="http://schemas.microsoft.com/office/drawing/2014/main" id="{F9045557-76A8-4F59-9BF8-CFB522D33748}"/>
              </a:ext>
            </a:extLst>
          </p:cNvPr>
          <p:cNvSpPr>
            <a:spLocks noGrp="1"/>
          </p:cNvSpPr>
          <p:nvPr>
            <p:ph idx="1"/>
          </p:nvPr>
        </p:nvSpPr>
        <p:spPr>
          <a:xfrm>
            <a:off x="1485900" y="4599386"/>
            <a:ext cx="6172200" cy="510778"/>
          </a:xfrm>
        </p:spPr>
        <p:txBody>
          <a:bodyPr/>
          <a:lstStyle/>
          <a:p>
            <a:pPr marL="0" indent="0" algn="ctr" eaLnBrk="1" hangingPunct="1">
              <a:buNone/>
              <a:defRPr/>
            </a:pPr>
            <a:r>
              <a:rPr lang="fr-FR" sz="3300" b="1" dirty="0">
                <a:solidFill>
                  <a:schemeClr val="accent6">
                    <a:lumMod val="75000"/>
                  </a:schemeClr>
                </a:solidFill>
                <a:latin typeface="Aharoni" panose="02010803020104030203" pitchFamily="2" charset="-79"/>
                <a:cs typeface="Aharoni" panose="02010803020104030203" pitchFamily="2" charset="-79"/>
              </a:rPr>
              <a:t>2002: </a:t>
            </a:r>
            <a:r>
              <a:rPr lang="fr-FR" sz="3300" b="1" dirty="0">
                <a:solidFill>
                  <a:schemeClr val="accent6">
                    <a:lumMod val="75000"/>
                  </a:schemeClr>
                </a:solidFill>
                <a:latin typeface="Aharoni" panose="02010803020104030203" pitchFamily="2" charset="-79"/>
                <a:cs typeface="Aharoni" panose="02010803020104030203" pitchFamily="2" charset="-79"/>
                <a:hlinkClick r:id="rId3" action="ppaction://hlinkfile"/>
              </a:rPr>
              <a:t>Minority Report </a:t>
            </a:r>
            <a:endParaRPr lang="fr-FR" sz="3300" b="1" dirty="0">
              <a:solidFill>
                <a:schemeClr val="accent6">
                  <a:lumMod val="75000"/>
                </a:schemeClr>
              </a:solidFill>
              <a:latin typeface="Aharoni" panose="02010803020104030203" pitchFamily="2" charset="-79"/>
              <a:cs typeface="Aharoni" panose="02010803020104030203" pitchFamily="2" charset="-79"/>
            </a:endParaRPr>
          </a:p>
        </p:txBody>
      </p:sp>
      <p:pic>
        <p:nvPicPr>
          <p:cNvPr id="8" name="mrep.mp4">
            <a:hlinkClick r:id="" action="ppaction://media"/>
            <a:extLst>
              <a:ext uri="{FF2B5EF4-FFF2-40B4-BE49-F238E27FC236}">
                <a16:creationId xmlns:a16="http://schemas.microsoft.com/office/drawing/2014/main" id="{0FE26529-834F-4D4E-B710-48E130CE423D}"/>
              </a:ext>
            </a:extLst>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1439467" y="1006078"/>
            <a:ext cx="6260306"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7484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re 1">
            <a:extLst>
              <a:ext uri="{FF2B5EF4-FFF2-40B4-BE49-F238E27FC236}">
                <a16:creationId xmlns:a16="http://schemas.microsoft.com/office/drawing/2014/main" id="{779C9AA0-A286-499D-B6AC-6DC4A7CA6415}"/>
              </a:ext>
            </a:extLst>
          </p:cNvPr>
          <p:cNvSpPr>
            <a:spLocks noGrp="1"/>
          </p:cNvSpPr>
          <p:nvPr>
            <p:ph type="title"/>
          </p:nvPr>
        </p:nvSpPr>
        <p:spPr>
          <a:xfrm>
            <a:off x="1485900" y="86916"/>
            <a:ext cx="6172200" cy="857250"/>
          </a:xfrm>
        </p:spPr>
        <p:txBody>
          <a:bodyPr/>
          <a:lstStyle/>
          <a:p>
            <a:pPr eaLnBrk="1" hangingPunct="1"/>
            <a:r>
              <a:rPr lang="fr-FR" altLang="en-US"/>
              <a:t>WG2 : New User Interfaces</a:t>
            </a:r>
            <a:endParaRPr lang="en-US" altLang="en-US"/>
          </a:p>
        </p:txBody>
      </p:sp>
      <p:sp>
        <p:nvSpPr>
          <p:cNvPr id="3" name="Espace réservé du contenu 2">
            <a:extLst>
              <a:ext uri="{FF2B5EF4-FFF2-40B4-BE49-F238E27FC236}">
                <a16:creationId xmlns:a16="http://schemas.microsoft.com/office/drawing/2014/main" id="{D7BB462B-EFBC-4315-B16D-5372770E3AF4}"/>
              </a:ext>
            </a:extLst>
          </p:cNvPr>
          <p:cNvSpPr>
            <a:spLocks noGrp="1"/>
          </p:cNvSpPr>
          <p:nvPr>
            <p:ph idx="1"/>
          </p:nvPr>
        </p:nvSpPr>
        <p:spPr>
          <a:xfrm>
            <a:off x="1485900" y="4599386"/>
            <a:ext cx="6172200" cy="510778"/>
          </a:xfrm>
        </p:spPr>
        <p:txBody>
          <a:bodyPr/>
          <a:lstStyle/>
          <a:p>
            <a:pPr marL="0" indent="0" algn="ctr" eaLnBrk="1" hangingPunct="1">
              <a:buNone/>
              <a:defRPr/>
            </a:pPr>
            <a:r>
              <a:rPr lang="fr-FR" sz="3300" b="1" dirty="0">
                <a:solidFill>
                  <a:schemeClr val="accent6">
                    <a:lumMod val="75000"/>
                  </a:schemeClr>
                </a:solidFill>
                <a:latin typeface="Aharoni" panose="02010803020104030203" pitchFamily="2" charset="-79"/>
                <a:cs typeface="Aharoni" panose="02010803020104030203" pitchFamily="2" charset="-79"/>
              </a:rPr>
              <a:t>2010: </a:t>
            </a:r>
            <a:r>
              <a:rPr lang="fr-FR" sz="3300" b="1" dirty="0">
                <a:solidFill>
                  <a:schemeClr val="accent6">
                    <a:lumMod val="75000"/>
                  </a:schemeClr>
                </a:solidFill>
                <a:latin typeface="Aharoni" panose="02010803020104030203" pitchFamily="2" charset="-79"/>
                <a:cs typeface="Aharoni" panose="02010803020104030203" pitchFamily="2" charset="-79"/>
                <a:hlinkClick r:id="rId3" action="ppaction://hlinkfile"/>
              </a:rPr>
              <a:t>Iron Man 2</a:t>
            </a:r>
            <a:endParaRPr lang="fr-FR" sz="3300" b="1" dirty="0">
              <a:solidFill>
                <a:schemeClr val="accent6">
                  <a:lumMod val="75000"/>
                </a:schemeClr>
              </a:solidFill>
              <a:latin typeface="Aharoni" panose="02010803020104030203" pitchFamily="2" charset="-79"/>
              <a:cs typeface="Aharoni" panose="02010803020104030203" pitchFamily="2" charset="-79"/>
            </a:endParaRPr>
          </a:p>
        </p:txBody>
      </p:sp>
      <p:pic>
        <p:nvPicPr>
          <p:cNvPr id="4" name="Iron Man 2 Amazing interfaces and holograms.mp4">
            <a:hlinkClick r:id="" action="ppaction://media"/>
            <a:extLst>
              <a:ext uri="{FF2B5EF4-FFF2-40B4-BE49-F238E27FC236}">
                <a16:creationId xmlns:a16="http://schemas.microsoft.com/office/drawing/2014/main" id="{9819FBC0-6653-415F-A26C-89436537780A}"/>
              </a:ext>
            </a:extLst>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1283495" y="897732"/>
            <a:ext cx="6636544" cy="373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62955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re 1">
            <a:extLst>
              <a:ext uri="{FF2B5EF4-FFF2-40B4-BE49-F238E27FC236}">
                <a16:creationId xmlns:a16="http://schemas.microsoft.com/office/drawing/2014/main" id="{C7290CB1-2DA4-4A0C-93E2-D2F1E25AE62B}"/>
              </a:ext>
            </a:extLst>
          </p:cNvPr>
          <p:cNvSpPr>
            <a:spLocks noGrp="1"/>
          </p:cNvSpPr>
          <p:nvPr>
            <p:ph type="title"/>
          </p:nvPr>
        </p:nvSpPr>
        <p:spPr>
          <a:xfrm>
            <a:off x="1485900" y="86916"/>
            <a:ext cx="6172200" cy="857250"/>
          </a:xfrm>
        </p:spPr>
        <p:txBody>
          <a:bodyPr/>
          <a:lstStyle/>
          <a:p>
            <a:pPr eaLnBrk="1" hangingPunct="1"/>
            <a:r>
              <a:rPr lang="fr-FR" altLang="en-US"/>
              <a:t>WG2 : New User Interfaces</a:t>
            </a:r>
            <a:endParaRPr lang="en-US" altLang="en-US"/>
          </a:p>
        </p:txBody>
      </p:sp>
      <p:sp>
        <p:nvSpPr>
          <p:cNvPr id="3" name="Espace réservé du contenu 2">
            <a:extLst>
              <a:ext uri="{FF2B5EF4-FFF2-40B4-BE49-F238E27FC236}">
                <a16:creationId xmlns:a16="http://schemas.microsoft.com/office/drawing/2014/main" id="{3474117E-1765-4268-A14C-E033AC66D3AA}"/>
              </a:ext>
            </a:extLst>
          </p:cNvPr>
          <p:cNvSpPr>
            <a:spLocks noGrp="1"/>
          </p:cNvSpPr>
          <p:nvPr>
            <p:ph idx="1"/>
          </p:nvPr>
        </p:nvSpPr>
        <p:spPr>
          <a:xfrm>
            <a:off x="1143000" y="4599386"/>
            <a:ext cx="6858000" cy="510778"/>
          </a:xfrm>
        </p:spPr>
        <p:txBody>
          <a:bodyPr/>
          <a:lstStyle/>
          <a:p>
            <a:pPr marL="0" indent="0" algn="ctr" eaLnBrk="1" hangingPunct="1">
              <a:buNone/>
              <a:defRPr/>
            </a:pPr>
            <a:r>
              <a:rPr lang="fr-FR" sz="3300" b="1" dirty="0">
                <a:solidFill>
                  <a:schemeClr val="accent6">
                    <a:lumMod val="75000"/>
                  </a:schemeClr>
                </a:solidFill>
                <a:latin typeface="Aharoni" panose="02010803020104030203" pitchFamily="2" charset="-79"/>
                <a:cs typeface="Aharoni" panose="02010803020104030203" pitchFamily="2" charset="-79"/>
              </a:rPr>
              <a:t>2013: </a:t>
            </a:r>
            <a:r>
              <a:rPr lang="fr-FR" sz="3300" b="1" dirty="0">
                <a:solidFill>
                  <a:schemeClr val="accent6">
                    <a:lumMod val="75000"/>
                  </a:schemeClr>
                </a:solidFill>
                <a:latin typeface="Aharoni" panose="02010803020104030203" pitchFamily="2" charset="-79"/>
                <a:cs typeface="Aharoni" panose="02010803020104030203" pitchFamily="2" charset="-79"/>
                <a:hlinkClick r:id="rId3" action="ppaction://hlinkfile"/>
              </a:rPr>
              <a:t>Institute of </a:t>
            </a:r>
            <a:r>
              <a:rPr lang="fr-FR" sz="3300" b="1" dirty="0" err="1">
                <a:solidFill>
                  <a:schemeClr val="accent6">
                    <a:lumMod val="75000"/>
                  </a:schemeClr>
                </a:solidFill>
                <a:latin typeface="Aharoni" panose="02010803020104030203" pitchFamily="2" charset="-79"/>
                <a:cs typeface="Aharoni" panose="02010803020104030203" pitchFamily="2" charset="-79"/>
                <a:hlinkClick r:id="rId3" action="ppaction://hlinkfile"/>
              </a:rPr>
              <a:t>Materials</a:t>
            </a:r>
            <a:r>
              <a:rPr lang="fr-FR" sz="3300" b="1" dirty="0">
                <a:solidFill>
                  <a:schemeClr val="accent6">
                    <a:lumMod val="75000"/>
                  </a:schemeClr>
                </a:solidFill>
                <a:latin typeface="Aharoni" panose="02010803020104030203" pitchFamily="2" charset="-79"/>
                <a:cs typeface="Aharoni" panose="02010803020104030203" pitchFamily="2" charset="-79"/>
                <a:hlinkClick r:id="rId3" action="ppaction://hlinkfile"/>
              </a:rPr>
              <a:t> Nantes</a:t>
            </a:r>
            <a:endParaRPr lang="fr-FR" sz="3300" b="1" dirty="0">
              <a:solidFill>
                <a:schemeClr val="accent6">
                  <a:lumMod val="75000"/>
                </a:schemeClr>
              </a:solidFill>
              <a:latin typeface="Aharoni" panose="02010803020104030203" pitchFamily="2" charset="-79"/>
              <a:cs typeface="Aharoni" panose="02010803020104030203" pitchFamily="2" charset="-79"/>
            </a:endParaRPr>
          </a:p>
        </p:txBody>
      </p:sp>
      <p:pic>
        <p:nvPicPr>
          <p:cNvPr id="4" name="Kinect.IMN.demo.mp4">
            <a:hlinkClick r:id="" action="ppaction://media"/>
            <a:extLst>
              <a:ext uri="{FF2B5EF4-FFF2-40B4-BE49-F238E27FC236}">
                <a16:creationId xmlns:a16="http://schemas.microsoft.com/office/drawing/2014/main" id="{CA438376-46BE-4B71-9581-85BB8F21CC53}"/>
              </a:ext>
            </a:extLst>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2303860" y="844154"/>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353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88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1">
            <a:extLst>
              <a:ext uri="{FF2B5EF4-FFF2-40B4-BE49-F238E27FC236}">
                <a16:creationId xmlns:a16="http://schemas.microsoft.com/office/drawing/2014/main" id="{D6FDA9B7-7D79-4EE7-ABB7-0BA695EA7251}"/>
              </a:ext>
            </a:extLst>
          </p:cNvPr>
          <p:cNvSpPr>
            <a:spLocks noGrp="1"/>
          </p:cNvSpPr>
          <p:nvPr>
            <p:ph type="title"/>
          </p:nvPr>
        </p:nvSpPr>
        <p:spPr>
          <a:xfrm>
            <a:off x="1485900" y="86916"/>
            <a:ext cx="6172200" cy="857250"/>
          </a:xfrm>
        </p:spPr>
        <p:txBody>
          <a:bodyPr/>
          <a:lstStyle/>
          <a:p>
            <a:pPr eaLnBrk="1" hangingPunct="1"/>
            <a:r>
              <a:rPr lang="fr-FR" altLang="en-US"/>
              <a:t>WG2 : New User Interfaces</a:t>
            </a:r>
            <a:endParaRPr lang="en-US" altLang="en-US"/>
          </a:p>
        </p:txBody>
      </p:sp>
      <p:sp>
        <p:nvSpPr>
          <p:cNvPr id="3" name="Espace réservé du contenu 2">
            <a:extLst>
              <a:ext uri="{FF2B5EF4-FFF2-40B4-BE49-F238E27FC236}">
                <a16:creationId xmlns:a16="http://schemas.microsoft.com/office/drawing/2014/main" id="{F75FA31B-7172-4618-90F8-F27BAA45B095}"/>
              </a:ext>
            </a:extLst>
          </p:cNvPr>
          <p:cNvSpPr>
            <a:spLocks noGrp="1"/>
          </p:cNvSpPr>
          <p:nvPr>
            <p:ph idx="1"/>
          </p:nvPr>
        </p:nvSpPr>
        <p:spPr>
          <a:xfrm>
            <a:off x="306421" y="4599386"/>
            <a:ext cx="8433881" cy="510778"/>
          </a:xfrm>
        </p:spPr>
        <p:txBody>
          <a:bodyPr/>
          <a:lstStyle/>
          <a:p>
            <a:pPr marL="0" indent="0" algn="ctr" eaLnBrk="1" hangingPunct="1">
              <a:buNone/>
              <a:defRPr/>
            </a:pPr>
            <a:r>
              <a:rPr lang="fr-FR" sz="3300" b="1" dirty="0">
                <a:solidFill>
                  <a:schemeClr val="accent6">
                    <a:lumMod val="75000"/>
                  </a:schemeClr>
                </a:solidFill>
                <a:latin typeface="Aharoni" panose="02010803020104030203" pitchFamily="2" charset="-79"/>
                <a:cs typeface="Aharoni" panose="02010803020104030203" pitchFamily="2" charset="-79"/>
              </a:rPr>
              <a:t>2017: Institute of </a:t>
            </a:r>
            <a:r>
              <a:rPr lang="fr-FR" sz="3300" b="1" dirty="0" err="1">
                <a:solidFill>
                  <a:schemeClr val="accent6">
                    <a:lumMod val="75000"/>
                  </a:schemeClr>
                </a:solidFill>
                <a:latin typeface="Aharoni" panose="02010803020104030203" pitchFamily="2" charset="-79"/>
                <a:cs typeface="Aharoni" panose="02010803020104030203" pitchFamily="2" charset="-79"/>
              </a:rPr>
              <a:t>Materials</a:t>
            </a:r>
            <a:r>
              <a:rPr lang="fr-FR" sz="3300" b="1" dirty="0">
                <a:solidFill>
                  <a:schemeClr val="accent6">
                    <a:lumMod val="75000"/>
                  </a:schemeClr>
                </a:solidFill>
                <a:latin typeface="Aharoni" panose="02010803020104030203" pitchFamily="2" charset="-79"/>
                <a:cs typeface="Aharoni" panose="02010803020104030203" pitchFamily="2" charset="-79"/>
              </a:rPr>
              <a:t> Nantes</a:t>
            </a:r>
          </a:p>
        </p:txBody>
      </p:sp>
      <p:pic>
        <p:nvPicPr>
          <p:cNvPr id="11268" name="Image 3">
            <a:extLst>
              <a:ext uri="{FF2B5EF4-FFF2-40B4-BE49-F238E27FC236}">
                <a16:creationId xmlns:a16="http://schemas.microsoft.com/office/drawing/2014/main" id="{F5A5FF81-63BA-4001-BD84-BE87A5225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97733"/>
            <a:ext cx="3125391" cy="268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Image 4">
            <a:extLst>
              <a:ext uri="{FF2B5EF4-FFF2-40B4-BE49-F238E27FC236}">
                <a16:creationId xmlns:a16="http://schemas.microsoft.com/office/drawing/2014/main" id="{EBFB0AFC-806C-45C4-9C3A-80C8315E37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63655" y="1066800"/>
            <a:ext cx="3402806"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ZoneTexte 5">
            <a:extLst>
              <a:ext uri="{FF2B5EF4-FFF2-40B4-BE49-F238E27FC236}">
                <a16:creationId xmlns:a16="http://schemas.microsoft.com/office/drawing/2014/main" id="{B3C98A91-725D-4084-AE61-4B2C38E4D5FB}"/>
              </a:ext>
            </a:extLst>
          </p:cNvPr>
          <p:cNvSpPr txBox="1">
            <a:spLocks noChangeArrowheads="1"/>
          </p:cNvSpPr>
          <p:nvPr/>
        </p:nvSpPr>
        <p:spPr bwMode="auto">
          <a:xfrm>
            <a:off x="2303861" y="3588544"/>
            <a:ext cx="120417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85800" fontAlgn="base">
              <a:spcBef>
                <a:spcPct val="0"/>
              </a:spcBef>
              <a:spcAft>
                <a:spcPct val="0"/>
              </a:spcAft>
              <a:buClrTx/>
              <a:buNone/>
            </a:pPr>
            <a:r>
              <a:rPr lang="fr-FR" altLang="en-US" sz="1350" b="1" kern="1200">
                <a:solidFill>
                  <a:srgbClr val="000000"/>
                </a:solidFill>
                <a:ea typeface="+mn-ea"/>
                <a:cs typeface="+mn-cs"/>
              </a:rPr>
              <a:t>Leap Motion</a:t>
            </a:r>
            <a:endParaRPr lang="en-US" altLang="en-US" sz="1350" b="1" kern="1200">
              <a:solidFill>
                <a:srgbClr val="000000"/>
              </a:solidFill>
              <a:ea typeface="+mn-ea"/>
              <a:cs typeface="+mn-cs"/>
            </a:endParaRPr>
          </a:p>
        </p:txBody>
      </p:sp>
      <p:sp>
        <p:nvSpPr>
          <p:cNvPr id="11271" name="ZoneTexte 6">
            <a:extLst>
              <a:ext uri="{FF2B5EF4-FFF2-40B4-BE49-F238E27FC236}">
                <a16:creationId xmlns:a16="http://schemas.microsoft.com/office/drawing/2014/main" id="{2BEC4ADD-7A10-424E-9C0B-2CB2D1AF0DA2}"/>
              </a:ext>
            </a:extLst>
          </p:cNvPr>
          <p:cNvSpPr txBox="1">
            <a:spLocks noChangeArrowheads="1"/>
          </p:cNvSpPr>
          <p:nvPr/>
        </p:nvSpPr>
        <p:spPr bwMode="auto">
          <a:xfrm>
            <a:off x="5813822" y="3589735"/>
            <a:ext cx="94134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85800" fontAlgn="base">
              <a:spcBef>
                <a:spcPct val="0"/>
              </a:spcBef>
              <a:spcAft>
                <a:spcPct val="0"/>
              </a:spcAft>
              <a:buClrTx/>
              <a:buNone/>
            </a:pPr>
            <a:r>
              <a:rPr lang="fr-FR" altLang="en-US" sz="1350" b="1" kern="1200">
                <a:solidFill>
                  <a:srgbClr val="000000"/>
                </a:solidFill>
                <a:ea typeface="+mn-ea"/>
                <a:cs typeface="+mn-cs"/>
              </a:rPr>
              <a:t>HTC Vive</a:t>
            </a:r>
            <a:endParaRPr lang="en-US" altLang="en-US" sz="1350" b="1" kern="1200">
              <a:solidFill>
                <a:srgbClr val="000000"/>
              </a:solidFill>
              <a:ea typeface="+mn-ea"/>
              <a:cs typeface="+mn-cs"/>
            </a:endParaRPr>
          </a:p>
        </p:txBody>
      </p:sp>
      <p:sp>
        <p:nvSpPr>
          <p:cNvPr id="11272" name="ZoneTexte 7">
            <a:extLst>
              <a:ext uri="{FF2B5EF4-FFF2-40B4-BE49-F238E27FC236}">
                <a16:creationId xmlns:a16="http://schemas.microsoft.com/office/drawing/2014/main" id="{0A47F1FF-FE74-40DF-B065-9B7DBBCE94ED}"/>
              </a:ext>
            </a:extLst>
          </p:cNvPr>
          <p:cNvSpPr txBox="1">
            <a:spLocks noChangeArrowheads="1"/>
          </p:cNvSpPr>
          <p:nvPr/>
        </p:nvSpPr>
        <p:spPr bwMode="auto">
          <a:xfrm>
            <a:off x="1237060" y="4426744"/>
            <a:ext cx="151515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85800" fontAlgn="base">
              <a:spcBef>
                <a:spcPct val="0"/>
              </a:spcBef>
              <a:spcAft>
                <a:spcPct val="0"/>
              </a:spcAft>
              <a:buClrTx/>
              <a:buNone/>
            </a:pPr>
            <a:r>
              <a:rPr lang="fr-FR" altLang="en-US" sz="1350" b="1" kern="1200">
                <a:solidFill>
                  <a:srgbClr val="000000"/>
                </a:solidFill>
                <a:ea typeface="+mn-ea"/>
                <a:cs typeface="+mn-cs"/>
              </a:rPr>
              <a:t>Avogadro Demo</a:t>
            </a:r>
            <a:endParaRPr lang="en-US" altLang="en-US" sz="1350" b="1" kern="1200">
              <a:solidFill>
                <a:srgbClr val="000000"/>
              </a:solidFill>
              <a:ea typeface="+mn-ea"/>
              <a:cs typeface="+mn-cs"/>
            </a:endParaRPr>
          </a:p>
        </p:txBody>
      </p:sp>
      <p:pic>
        <p:nvPicPr>
          <p:cNvPr id="11273" name="Image 1">
            <a:extLst>
              <a:ext uri="{FF2B5EF4-FFF2-40B4-BE49-F238E27FC236}">
                <a16:creationId xmlns:a16="http://schemas.microsoft.com/office/drawing/2014/main" id="{94860679-0F11-45E8-81F7-94ABC962F0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5981" y="3985024"/>
            <a:ext cx="1920479" cy="64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14" descr="IMN">
            <a:extLst>
              <a:ext uri="{FF2B5EF4-FFF2-40B4-BE49-F238E27FC236}">
                <a16:creationId xmlns:a16="http://schemas.microsoft.com/office/drawing/2014/main" id="{0BF6F74A-8A3C-4AC5-891F-DBA93D004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2716" y="3970735"/>
            <a:ext cx="1351359" cy="67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64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
          <p:cNvSpPr>
            <a:spLocks/>
          </p:cNvSpPr>
          <p:nvPr/>
        </p:nvSpPr>
        <p:spPr bwMode="auto">
          <a:xfrm>
            <a:off x="7956377" y="555527"/>
            <a:ext cx="733425" cy="733425"/>
          </a:xfrm>
          <a:prstGeom prst="ellipse">
            <a:avLst/>
          </a:prstGeom>
          <a:solidFill>
            <a:schemeClr val="tx2">
              <a:alpha val="84999"/>
            </a:schemeClr>
          </a:solidFill>
          <a:ln>
            <a:noFill/>
          </a:ln>
          <a:extLst/>
        </p:spPr>
        <p:txBody>
          <a:bodyPr lIns="0" tIns="0" rIns="0" bIns="0"/>
          <a:lstStyle/>
          <a:p>
            <a:pPr defTabSz="685800">
              <a:buClrTx/>
              <a:defRPr/>
            </a:pPr>
            <a:endParaRPr lang="en-US" sz="1800" kern="1200">
              <a:solidFill>
                <a:srgbClr val="2B2B2B"/>
              </a:solidFill>
              <a:latin typeface="Roboto Condensed"/>
              <a:ea typeface="+mn-ea"/>
              <a:cs typeface="+mn-cs"/>
            </a:endParaRPr>
          </a:p>
        </p:txBody>
      </p:sp>
      <p:sp>
        <p:nvSpPr>
          <p:cNvPr id="4" name="Rectangle 13"/>
          <p:cNvSpPr>
            <a:spLocks/>
          </p:cNvSpPr>
          <p:nvPr/>
        </p:nvSpPr>
        <p:spPr bwMode="auto">
          <a:xfrm>
            <a:off x="534328" y="527306"/>
            <a:ext cx="2310893"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defTabSz="685800">
              <a:lnSpc>
                <a:spcPct val="70000"/>
              </a:lnSpc>
              <a:buClrTx/>
              <a:defRPr/>
            </a:pPr>
            <a:r>
              <a:rPr lang="en-US" sz="3000" kern="1200" dirty="0">
                <a:solidFill>
                  <a:srgbClr val="2B2B2B"/>
                </a:solidFill>
                <a:latin typeface="Roboto Condensed bold" panose="02000000000000000000"/>
                <a:ea typeface="ＭＳ Ｐゴシック" charset="0"/>
                <a:cs typeface="Bebas Neue" charset="0"/>
                <a:sym typeface="Bebas Neue" charset="0"/>
              </a:rPr>
              <a:t>This</a:t>
            </a:r>
          </a:p>
          <a:p>
            <a:pPr defTabSz="685800">
              <a:lnSpc>
                <a:spcPct val="70000"/>
              </a:lnSpc>
              <a:buClrTx/>
              <a:defRPr/>
            </a:pPr>
            <a:r>
              <a:rPr lang="en-US" sz="3000" kern="1200" dirty="0">
                <a:solidFill>
                  <a:srgbClr val="F1001C"/>
                </a:solidFill>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2453740" y="1406234"/>
            <a:ext cx="6607991" cy="2398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nchorCtr="0"/>
          <a:lstStyle/>
          <a:p>
            <a:pPr defTabSz="685800">
              <a:lnSpc>
                <a:spcPct val="140000"/>
              </a:lnSpc>
              <a:buClr>
                <a:srgbClr val="4D4D4D"/>
              </a:buClr>
              <a:buSzPct val="125000"/>
              <a:defRPr/>
            </a:pPr>
            <a:r>
              <a:rPr lang="en-US" sz="1600" kern="1200" dirty="0">
                <a:solidFill>
                  <a:srgbClr val="FF5800"/>
                </a:solidFill>
                <a:latin typeface="Roboto Condensed bold" panose="02000000000000000000"/>
                <a:ea typeface="Roboto Condensed Light" panose="02000000000000000000" pitchFamily="2" charset="0"/>
                <a:cs typeface="Bebas Neue"/>
                <a:sym typeface="Lato Light" charset="0"/>
              </a:rPr>
              <a:t>Client…</a:t>
            </a:r>
          </a:p>
          <a:p>
            <a:pPr marL="273044" lvl="1" indent="-171446" defTabSz="685800">
              <a:buClr>
                <a:srgbClr val="4D4D4D"/>
              </a:buClr>
              <a:buSzPct val="125000"/>
              <a:buFont typeface="Lato Light" charset="0"/>
              <a:buChar char="•"/>
              <a:defRPr/>
            </a:pPr>
            <a:r>
              <a:rPr lang="en-US" sz="11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Dr Chris Ewels</a:t>
            </a:r>
          </a:p>
          <a:p>
            <a:pPr marL="615944" lvl="2" indent="-171446" defTabSz="685800">
              <a:buClr>
                <a:srgbClr val="4D4D4D"/>
              </a:buClr>
              <a:buSzPct val="125000"/>
              <a:buFont typeface="Lato Light" charset="0"/>
              <a:buChar char="•"/>
              <a:defRPr/>
            </a:pPr>
            <a:r>
              <a:rPr lang="fr-FR" sz="1350" kern="1200" dirty="0">
                <a:ea typeface="+mn-ea"/>
                <a:cs typeface="+mn-cs"/>
              </a:rPr>
              <a:t>Institut des Matériaux Jean Rouxel, Nantes</a:t>
            </a:r>
            <a:endParaRPr lang="en-US" sz="11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endParaRPr>
          </a:p>
          <a:p>
            <a:pPr defTabSz="685800">
              <a:lnSpc>
                <a:spcPct val="140000"/>
              </a:lnSpc>
              <a:buClr>
                <a:srgbClr val="4D4D4D"/>
              </a:buClr>
              <a:buSzPct val="125000"/>
              <a:defRPr/>
            </a:pPr>
            <a:r>
              <a:rPr lang="en-US" sz="1600" kern="1200" dirty="0">
                <a:solidFill>
                  <a:srgbClr val="FF3C00"/>
                </a:solidFill>
                <a:latin typeface="Roboto Condensed bold" panose="02000000000000000000"/>
                <a:ea typeface="Roboto Condensed Light" panose="02000000000000000000" pitchFamily="2" charset="0"/>
                <a:cs typeface="Bebas Neue"/>
                <a:sym typeface="Lato Light" charset="0"/>
              </a:rPr>
              <a:t>Things He’d Like…</a:t>
            </a:r>
          </a:p>
          <a:p>
            <a:pPr defTabSz="685800">
              <a:lnSpc>
                <a:spcPct val="140000"/>
              </a:lnSpc>
              <a:buClr>
                <a:srgbClr val="4D4D4D"/>
              </a:buClr>
              <a:buSzPct val="125000"/>
              <a:defRPr/>
            </a:pPr>
            <a:r>
              <a:rPr lang="en-GB" sz="1050" kern="1200" dirty="0">
                <a:ea typeface="+mn-ea"/>
                <a:cs typeface="+mn-cs"/>
              </a:rPr>
              <a:t>To interface with potentially standard molecular visualisation and modelling codes, examples are Avogadro, VMD and even jMol. Two aspects of the project:</a:t>
            </a:r>
            <a:endParaRPr lang="en-US" sz="1050" kern="1200" dirty="0">
              <a:solidFill>
                <a:srgbClr val="FF3C00"/>
              </a:solidFill>
              <a:latin typeface="Roboto Condensed bold" panose="02000000000000000000"/>
              <a:ea typeface="Roboto Condensed Light" panose="02000000000000000000" pitchFamily="2" charset="0"/>
              <a:cs typeface="Bebas Neue"/>
              <a:sym typeface="Lato Light" charset="0"/>
            </a:endParaRPr>
          </a:p>
          <a:p>
            <a:pPr marL="615944" lvl="2" indent="-171446" defTabSz="685800">
              <a:buClr>
                <a:srgbClr val="4D4D4D"/>
              </a:buClr>
              <a:buSzPct val="125000"/>
              <a:buFont typeface="Lato Light" charset="0"/>
              <a:buChar char="•"/>
              <a:defRPr/>
            </a:pPr>
            <a:r>
              <a:rPr lang="en-GB" sz="11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Simpler first part is for visualisation in 3D of molecules, ideally isosurfaces or "clouds' around them representing electronic charge density, the quantum chemistry of the bonding in nanomaterials. (this is all data we can output from our density functional codes). </a:t>
            </a:r>
          </a:p>
          <a:p>
            <a:pPr marL="615944" lvl="2" indent="-171446" defTabSz="685800">
              <a:buClr>
                <a:srgbClr val="4D4D4D"/>
              </a:buClr>
              <a:buSzPct val="125000"/>
              <a:buFont typeface="Lato Light" charset="0"/>
              <a:buChar char="•"/>
              <a:defRPr/>
            </a:pPr>
            <a:r>
              <a:rPr lang="en-GB" sz="11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Secondary (but more useful!) part of the project would be to design a hands-free (e.g. leap motion) interface, again with standard software, allowing us to manipulate the molecules, crystals and nanomaterials in 3D, select atoms, bonds, or sections of the structure, move delete, rotate them through hand gestures.</a:t>
            </a:r>
          </a:p>
          <a:p>
            <a:pPr marL="615944" lvl="2" indent="-171446" defTabSz="685800">
              <a:buClr>
                <a:srgbClr val="4D4D4D"/>
              </a:buClr>
              <a:buSzPct val="125000"/>
              <a:buFont typeface="Lato Light" charset="0"/>
              <a:buChar char="•"/>
              <a:defRPr/>
            </a:pPr>
            <a:r>
              <a:rPr lang="en-GB" sz="11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To take the idea and direct it, instead of as a high-end research tool, towards low-end low-cost usage, e.g. through google cardboard, with the aim of developing an interactive 3D web-based public outreach system for schools and colleges to visualise nanomaterials and chemistry in 3D.</a:t>
            </a:r>
          </a:p>
          <a:p>
            <a:pPr marL="615944" lvl="2" indent="-171446" defTabSz="685800">
              <a:buClr>
                <a:srgbClr val="4D4D4D"/>
              </a:buClr>
              <a:buSzPct val="125000"/>
              <a:buFont typeface="Lato Light" charset="0"/>
              <a:buChar char="•"/>
              <a:defRPr/>
            </a:pPr>
            <a:r>
              <a:rPr lang="en-GB" sz="11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In the future I would prefer 1+2 as augmented reality rather than full immersion (again, more practical).</a:t>
            </a:r>
          </a:p>
          <a:p>
            <a:pPr marL="615944" lvl="2" indent="-171446" defTabSz="685800">
              <a:buClr>
                <a:srgbClr val="4D4D4D"/>
              </a:buClr>
              <a:buSzPct val="125000"/>
              <a:buFont typeface="Lato Light" charset="0"/>
              <a:buChar char="•"/>
              <a:defRPr/>
            </a:pPr>
            <a:r>
              <a:rPr lang="en-GB" sz="11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+jMol Mobile!</a:t>
            </a:r>
          </a:p>
          <a:p>
            <a:pPr marL="101598" lvl="1" defTabSz="685800">
              <a:lnSpc>
                <a:spcPct val="140000"/>
              </a:lnSpc>
              <a:buClr>
                <a:srgbClr val="4D4D4D"/>
              </a:buClr>
              <a:buSzPct val="125000"/>
              <a:defRPr/>
            </a:pPr>
            <a:endParaRPr lang="en-US" sz="11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endParaRPr>
          </a:p>
          <a:p>
            <a:pPr defTabSz="685800">
              <a:lnSpc>
                <a:spcPct val="140000"/>
              </a:lnSpc>
              <a:buClr>
                <a:srgbClr val="4D4D4D"/>
              </a:buClr>
              <a:buSzPct val="125000"/>
              <a:defRPr/>
            </a:pPr>
            <a:endParaRPr lang="en-US" sz="1600" kern="1200" dirty="0">
              <a:solidFill>
                <a:srgbClr val="FF5800"/>
              </a:solidFill>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97793" y="706452"/>
            <a:ext cx="455353" cy="4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1" name="Line 13"/>
          <p:cNvSpPr>
            <a:spLocks noChangeShapeType="1"/>
          </p:cNvSpPr>
          <p:nvPr/>
        </p:nvSpPr>
        <p:spPr bwMode="auto">
          <a:xfrm flipV="1">
            <a:off x="1424626" y="1406234"/>
            <a:ext cx="7005475" cy="716"/>
          </a:xfrm>
          <a:prstGeom prst="line">
            <a:avLst/>
          </a:prstGeom>
          <a:noFill/>
          <a:ln w="12700" cap="flat">
            <a:solidFill>
              <a:srgbClr val="80808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685800">
              <a:buClrTx/>
              <a:defRPr/>
            </a:pPr>
            <a:endParaRPr lang="en-US" sz="1800" kern="1200">
              <a:solidFill>
                <a:srgbClr val="2B2B2B"/>
              </a:solidFill>
              <a:latin typeface="Roboto Condensed"/>
              <a:ea typeface="+mn-ea"/>
              <a:cs typeface="+mn-cs"/>
            </a:endParaRPr>
          </a:p>
        </p:txBody>
      </p:sp>
      <p:pic>
        <p:nvPicPr>
          <p:cNvPr id="2" name="Picture 2" descr="http://www.ewels.info/img/chris3.jpg">
            <a:extLst>
              <a:ext uri="{FF2B5EF4-FFF2-40B4-BE49-F238E27FC236}">
                <a16:creationId xmlns:a16="http://schemas.microsoft.com/office/drawing/2014/main" id="{EB3A2C80-0AD0-484C-A21B-24284A503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 y="2870740"/>
            <a:ext cx="2272760" cy="2272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263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4288"/>
            <a:ext cx="9144000" cy="5172075"/>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F6F8F8"/>
              </a:solidFill>
              <a:latin typeface="Roboto Condensed"/>
            </a:endParaRPr>
          </a:p>
        </p:txBody>
      </p:sp>
      <p:sp>
        <p:nvSpPr>
          <p:cNvPr id="4" name="TextBox 3"/>
          <p:cNvSpPr txBox="1"/>
          <p:nvPr/>
        </p:nvSpPr>
        <p:spPr>
          <a:xfrm>
            <a:off x="2196213" y="16212428"/>
            <a:ext cx="5209774" cy="280526"/>
          </a:xfrm>
          <a:prstGeom prst="rect">
            <a:avLst/>
          </a:prstGeom>
          <a:noFill/>
        </p:spPr>
        <p:txBody>
          <a:bodyPr wrap="square" lIns="0" rIns="0" rtlCol="0">
            <a:spAutoFit/>
          </a:bodyPr>
          <a:lstStyle/>
          <a:p>
            <a:pPr algn="ctr" defTabSz="685800">
              <a:lnSpc>
                <a:spcPct val="130000"/>
              </a:lnSpc>
              <a:buClrTx/>
              <a:defRPr/>
            </a:pPr>
            <a:r>
              <a:rPr lang="en-US" sz="1050" kern="1200" dirty="0">
                <a:solidFill>
                  <a:srgbClr val="2B2B2B"/>
                </a:solidFill>
                <a:latin typeface="Roboto Condensed"/>
                <a:ea typeface="+mn-ea"/>
                <a:cs typeface="+mn-cs"/>
              </a:rPr>
              <a:t>World One Powerful Presentation Template</a:t>
            </a:r>
          </a:p>
        </p:txBody>
      </p:sp>
      <p:sp>
        <p:nvSpPr>
          <p:cNvPr id="12" name="Slide Number Placeholder 5"/>
          <p:cNvSpPr txBox="1">
            <a:spLocks/>
          </p:cNvSpPr>
          <p:nvPr/>
        </p:nvSpPr>
        <p:spPr>
          <a:xfrm>
            <a:off x="1603859" y="2277160"/>
            <a:ext cx="5936283" cy="64633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defRPr/>
            </a:pPr>
            <a:r>
              <a:rPr lang="en-US" sz="36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PhysViz</a:t>
            </a:r>
            <a:endParaRPr lang="en-US" sz="3600" dirty="0">
              <a:solidFill>
                <a:srgbClr val="F3644D"/>
              </a:solidFill>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2600325"/>
            <a:ext cx="237138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849738" y="2600325"/>
            <a:ext cx="2294263"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6753" y="975151"/>
            <a:ext cx="972858" cy="1077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Tree>
    <p:extLst>
      <p:ext uri="{BB962C8B-B14F-4D97-AF65-F5344CB8AC3E}">
        <p14:creationId xmlns:p14="http://schemas.microsoft.com/office/powerpoint/2010/main" val="2478178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932160"/>
            <a:ext cx="5829300" cy="1102519"/>
          </a:xfrm>
        </p:spPr>
        <p:txBody>
          <a:bodyPr/>
          <a:lstStyle/>
          <a:p>
            <a:r>
              <a:rPr lang="en-US" dirty="0"/>
              <a:t>Visualising Software as a Particle System</a:t>
            </a:r>
          </a:p>
        </p:txBody>
      </p:sp>
      <p:sp>
        <p:nvSpPr>
          <p:cNvPr id="3" name="Subtitle 2"/>
          <p:cNvSpPr>
            <a:spLocks noGrp="1"/>
          </p:cNvSpPr>
          <p:nvPr>
            <p:ph type="subTitle" idx="1"/>
          </p:nvPr>
        </p:nvSpPr>
        <p:spPr>
          <a:xfrm>
            <a:off x="1657351" y="2388352"/>
            <a:ext cx="5927587" cy="1079307"/>
          </a:xfrm>
        </p:spPr>
        <p:txBody>
          <a:bodyPr>
            <a:normAutofit fontScale="92500"/>
          </a:bodyPr>
          <a:lstStyle/>
          <a:p>
            <a:r>
              <a:rPr lang="en-US" dirty="0"/>
              <a:t>Simon Scarle, University of the West of England</a:t>
            </a:r>
          </a:p>
          <a:p>
            <a:r>
              <a:rPr lang="en-US" dirty="0"/>
              <a:t>Neil Walkinshaw, University of Leicester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350" y="4113279"/>
            <a:ext cx="1889972" cy="7409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59" y="4113279"/>
            <a:ext cx="1940279" cy="643187"/>
          </a:xfrm>
          <a:prstGeom prst="rect">
            <a:avLst/>
          </a:prstGeom>
        </p:spPr>
      </p:pic>
    </p:spTree>
    <p:extLst>
      <p:ext uri="{BB962C8B-B14F-4D97-AF65-F5344CB8AC3E}">
        <p14:creationId xmlns:p14="http://schemas.microsoft.com/office/powerpoint/2010/main" val="1445272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nvPr>
        </p:nvGraphicFramePr>
        <p:xfrm>
          <a:off x="1384744" y="1241622"/>
          <a:ext cx="1396906" cy="3604260"/>
        </p:xfrm>
        <a:graphic>
          <a:graphicData uri="http://schemas.openxmlformats.org/drawingml/2006/table">
            <a:tbl>
              <a:tblPr firstRow="1" bandRow="1">
                <a:tableStyleId>{3C2FFA5D-87B4-456A-9821-1D502468CF0F}</a:tableStyleId>
              </a:tblPr>
              <a:tblGrid>
                <a:gridCol w="1396906">
                  <a:extLst>
                    <a:ext uri="{9D8B030D-6E8A-4147-A177-3AD203B41FA5}">
                      <a16:colId xmlns:a16="http://schemas.microsoft.com/office/drawing/2014/main" val="20000"/>
                    </a:ext>
                  </a:extLst>
                </a:gridCol>
              </a:tblGrid>
              <a:tr h="278130">
                <a:tc>
                  <a:txBody>
                    <a:bodyPr/>
                    <a:lstStyle/>
                    <a:p>
                      <a:r>
                        <a:rPr lang="en-US" sz="1000" dirty="0"/>
                        <a:t>Software</a:t>
                      </a:r>
                    </a:p>
                  </a:txBody>
                  <a:tcPr marL="68580" marR="68580" marT="34290" marB="34290"/>
                </a:tc>
                <a:extLst>
                  <a:ext uri="{0D108BD9-81ED-4DB2-BD59-A6C34878D82A}">
                    <a16:rowId xmlns:a16="http://schemas.microsoft.com/office/drawing/2014/main" val="10000"/>
                  </a:ext>
                </a:extLst>
              </a:tr>
              <a:tr h="278130">
                <a:tc>
                  <a:txBody>
                    <a:bodyPr/>
                    <a:lstStyle/>
                    <a:p>
                      <a:r>
                        <a:rPr lang="en-US" sz="1000" dirty="0"/>
                        <a:t>Packages</a:t>
                      </a:r>
                    </a:p>
                  </a:txBody>
                  <a:tcPr marL="68580" marR="68580" marT="34290" marB="34290"/>
                </a:tc>
                <a:extLst>
                  <a:ext uri="{0D108BD9-81ED-4DB2-BD59-A6C34878D82A}">
                    <a16:rowId xmlns:a16="http://schemas.microsoft.com/office/drawing/2014/main" val="10001"/>
                  </a:ext>
                </a:extLst>
              </a:tr>
              <a:tr h="278130">
                <a:tc>
                  <a:txBody>
                    <a:bodyPr/>
                    <a:lstStyle/>
                    <a:p>
                      <a:r>
                        <a:rPr lang="en-US" sz="1000" dirty="0"/>
                        <a:t>Classes</a:t>
                      </a:r>
                    </a:p>
                  </a:txBody>
                  <a:tcPr marL="68580" marR="68580" marT="34290" marB="34290"/>
                </a:tc>
                <a:extLst>
                  <a:ext uri="{0D108BD9-81ED-4DB2-BD59-A6C34878D82A}">
                    <a16:rowId xmlns:a16="http://schemas.microsoft.com/office/drawing/2014/main" val="10002"/>
                  </a:ext>
                </a:extLst>
              </a:tr>
              <a:tr h="278130">
                <a:tc>
                  <a:txBody>
                    <a:bodyPr/>
                    <a:lstStyle/>
                    <a:p>
                      <a:r>
                        <a:rPr lang="en-US" sz="1000" dirty="0"/>
                        <a:t>Methods</a:t>
                      </a:r>
                    </a:p>
                  </a:txBody>
                  <a:tcPr marL="68580" marR="68580" marT="34290" marB="34290"/>
                </a:tc>
                <a:extLst>
                  <a:ext uri="{0D108BD9-81ED-4DB2-BD59-A6C34878D82A}">
                    <a16:rowId xmlns:a16="http://schemas.microsoft.com/office/drawing/2014/main" val="10003"/>
                  </a:ext>
                </a:extLst>
              </a:tr>
              <a:tr h="278130">
                <a:tc>
                  <a:txBody>
                    <a:bodyPr/>
                    <a:lstStyle/>
                    <a:p>
                      <a:r>
                        <a:rPr lang="en-US" sz="1000" dirty="0"/>
                        <a:t>Interfaces</a:t>
                      </a:r>
                    </a:p>
                  </a:txBody>
                  <a:tcPr marL="68580" marR="68580" marT="34290" marB="34290"/>
                </a:tc>
                <a:extLst>
                  <a:ext uri="{0D108BD9-81ED-4DB2-BD59-A6C34878D82A}">
                    <a16:rowId xmlns:a16="http://schemas.microsoft.com/office/drawing/2014/main" val="10004"/>
                  </a:ext>
                </a:extLst>
              </a:tr>
              <a:tr h="278130">
                <a:tc>
                  <a:txBody>
                    <a:bodyPr/>
                    <a:lstStyle/>
                    <a:p>
                      <a:r>
                        <a:rPr lang="en-US" sz="1000" dirty="0"/>
                        <a:t>Inheritance</a:t>
                      </a:r>
                    </a:p>
                  </a:txBody>
                  <a:tcPr marL="68580" marR="68580" marT="34290" marB="34290"/>
                </a:tc>
                <a:extLst>
                  <a:ext uri="{0D108BD9-81ED-4DB2-BD59-A6C34878D82A}">
                    <a16:rowId xmlns:a16="http://schemas.microsoft.com/office/drawing/2014/main" val="10005"/>
                  </a:ext>
                </a:extLst>
              </a:tr>
              <a:tr h="278130">
                <a:tc>
                  <a:txBody>
                    <a:bodyPr/>
                    <a:lstStyle/>
                    <a:p>
                      <a:r>
                        <a:rPr lang="en-US" sz="1000" dirty="0"/>
                        <a:t>Calls</a:t>
                      </a:r>
                    </a:p>
                  </a:txBody>
                  <a:tcPr marL="68580" marR="68580" marT="34290" marB="34290"/>
                </a:tc>
                <a:extLst>
                  <a:ext uri="{0D108BD9-81ED-4DB2-BD59-A6C34878D82A}">
                    <a16:rowId xmlns:a16="http://schemas.microsoft.com/office/drawing/2014/main" val="10006"/>
                  </a:ext>
                </a:extLst>
              </a:tr>
              <a:tr h="278130">
                <a:tc>
                  <a:txBody>
                    <a:bodyPr/>
                    <a:lstStyle/>
                    <a:p>
                      <a:r>
                        <a:rPr lang="en-US" sz="1000" dirty="0"/>
                        <a:t>Dependencies</a:t>
                      </a:r>
                    </a:p>
                  </a:txBody>
                  <a:tcPr marL="68580" marR="68580" marT="34290" marB="34290"/>
                </a:tc>
                <a:extLst>
                  <a:ext uri="{0D108BD9-81ED-4DB2-BD59-A6C34878D82A}">
                    <a16:rowId xmlns:a16="http://schemas.microsoft.com/office/drawing/2014/main" val="10007"/>
                  </a:ext>
                </a:extLst>
              </a:tr>
              <a:tr h="278130">
                <a:tc>
                  <a:txBody>
                    <a:bodyPr/>
                    <a:lstStyle/>
                    <a:p>
                      <a:r>
                        <a:rPr lang="en-US" sz="1000" dirty="0"/>
                        <a:t>Traces</a:t>
                      </a:r>
                    </a:p>
                  </a:txBody>
                  <a:tcPr marL="68580" marR="68580" marT="34290" marB="34290"/>
                </a:tc>
                <a:extLst>
                  <a:ext uri="{0D108BD9-81ED-4DB2-BD59-A6C34878D82A}">
                    <a16:rowId xmlns:a16="http://schemas.microsoft.com/office/drawing/2014/main" val="10008"/>
                  </a:ext>
                </a:extLst>
              </a:tr>
              <a:tr h="278130">
                <a:tc>
                  <a:txBody>
                    <a:bodyPr/>
                    <a:lstStyle/>
                    <a:p>
                      <a:r>
                        <a:rPr lang="en-US" sz="1000" dirty="0"/>
                        <a:t>Change history</a:t>
                      </a:r>
                    </a:p>
                  </a:txBody>
                  <a:tcPr marL="68580" marR="68580" marT="34290" marB="34290"/>
                </a:tc>
                <a:extLst>
                  <a:ext uri="{0D108BD9-81ED-4DB2-BD59-A6C34878D82A}">
                    <a16:rowId xmlns:a16="http://schemas.microsoft.com/office/drawing/2014/main" val="10009"/>
                  </a:ext>
                </a:extLst>
              </a:tr>
              <a:tr h="222885">
                <a:tc>
                  <a:txBody>
                    <a:bodyPr/>
                    <a:lstStyle/>
                    <a:p>
                      <a:r>
                        <a:rPr lang="en-US" sz="1000" dirty="0"/>
                        <a:t>Identifiers</a:t>
                      </a:r>
                    </a:p>
                  </a:txBody>
                  <a:tcPr marL="68580" marR="68580" marT="34290" marB="34290"/>
                </a:tc>
                <a:extLst>
                  <a:ext uri="{0D108BD9-81ED-4DB2-BD59-A6C34878D82A}">
                    <a16:rowId xmlns:a16="http://schemas.microsoft.com/office/drawing/2014/main" val="10010"/>
                  </a:ext>
                </a:extLst>
              </a:tr>
              <a:tr h="222885">
                <a:tc>
                  <a:txBody>
                    <a:bodyPr/>
                    <a:lstStyle/>
                    <a:p>
                      <a:r>
                        <a:rPr lang="en-US" sz="1000" dirty="0"/>
                        <a:t>Threads</a:t>
                      </a:r>
                    </a:p>
                  </a:txBody>
                  <a:tcPr marL="68580" marR="68580" marT="34290" marB="34290"/>
                </a:tc>
                <a:extLst>
                  <a:ext uri="{0D108BD9-81ED-4DB2-BD59-A6C34878D82A}">
                    <a16:rowId xmlns:a16="http://schemas.microsoft.com/office/drawing/2014/main" val="10011"/>
                  </a:ext>
                </a:extLst>
              </a:tr>
              <a:tr h="222885">
                <a:tc>
                  <a:txBody>
                    <a:bodyPr/>
                    <a:lstStyle/>
                    <a:p>
                      <a:r>
                        <a:rPr lang="en-US" sz="1000" dirty="0"/>
                        <a:t>…</a:t>
                      </a:r>
                    </a:p>
                  </a:txBody>
                  <a:tcPr marL="68580" marR="68580" marT="34290" marB="34290"/>
                </a:tc>
                <a:extLst>
                  <a:ext uri="{0D108BD9-81ED-4DB2-BD59-A6C34878D82A}">
                    <a16:rowId xmlns:a16="http://schemas.microsoft.com/office/drawing/2014/main" val="10012"/>
                  </a:ext>
                </a:extLst>
              </a:tr>
            </a:tbl>
          </a:graphicData>
        </a:graphic>
      </p:graphicFrame>
      <p:graphicFrame>
        <p:nvGraphicFramePr>
          <p:cNvPr id="20" name="Table 19"/>
          <p:cNvGraphicFramePr>
            <a:graphicFrameLocks noGrp="1"/>
          </p:cNvGraphicFramePr>
          <p:nvPr>
            <p:extLst/>
          </p:nvPr>
        </p:nvGraphicFramePr>
        <p:xfrm>
          <a:off x="6466025" y="1649215"/>
          <a:ext cx="1303260" cy="1946910"/>
        </p:xfrm>
        <a:graphic>
          <a:graphicData uri="http://schemas.openxmlformats.org/drawingml/2006/table">
            <a:tbl>
              <a:tblPr firstRow="1" bandRow="1">
                <a:tableStyleId>{284E427A-3D55-4303-BF80-6455036E1DE7}</a:tableStyleId>
              </a:tblPr>
              <a:tblGrid>
                <a:gridCol w="1303260">
                  <a:extLst>
                    <a:ext uri="{9D8B030D-6E8A-4147-A177-3AD203B41FA5}">
                      <a16:colId xmlns:a16="http://schemas.microsoft.com/office/drawing/2014/main" val="20000"/>
                    </a:ext>
                  </a:extLst>
                </a:gridCol>
              </a:tblGrid>
              <a:tr h="278130">
                <a:tc>
                  <a:txBody>
                    <a:bodyPr/>
                    <a:lstStyle/>
                    <a:p>
                      <a:r>
                        <a:rPr lang="en-US" sz="1000" dirty="0"/>
                        <a:t>Visualisation</a:t>
                      </a:r>
                    </a:p>
                  </a:txBody>
                  <a:tcPr marL="68580" marR="68580" marT="34290" marB="34290"/>
                </a:tc>
                <a:extLst>
                  <a:ext uri="{0D108BD9-81ED-4DB2-BD59-A6C34878D82A}">
                    <a16:rowId xmlns:a16="http://schemas.microsoft.com/office/drawing/2014/main" val="10000"/>
                  </a:ext>
                </a:extLst>
              </a:tr>
              <a:tr h="278130">
                <a:tc>
                  <a:txBody>
                    <a:bodyPr/>
                    <a:lstStyle/>
                    <a:p>
                      <a:r>
                        <a:rPr lang="en-US" sz="1000" dirty="0"/>
                        <a:t>Locations</a:t>
                      </a:r>
                    </a:p>
                  </a:txBody>
                  <a:tcPr marL="68580" marR="68580" marT="34290" marB="34290"/>
                </a:tc>
                <a:extLst>
                  <a:ext uri="{0D108BD9-81ED-4DB2-BD59-A6C34878D82A}">
                    <a16:rowId xmlns:a16="http://schemas.microsoft.com/office/drawing/2014/main" val="10001"/>
                  </a:ext>
                </a:extLst>
              </a:tr>
              <a:tr h="278130">
                <a:tc>
                  <a:txBody>
                    <a:bodyPr/>
                    <a:lstStyle/>
                    <a:p>
                      <a:r>
                        <a:rPr lang="en-US" sz="1000" dirty="0"/>
                        <a:t>Opacity</a:t>
                      </a:r>
                    </a:p>
                  </a:txBody>
                  <a:tcPr marL="68580" marR="68580" marT="34290" marB="34290"/>
                </a:tc>
                <a:extLst>
                  <a:ext uri="{0D108BD9-81ED-4DB2-BD59-A6C34878D82A}">
                    <a16:rowId xmlns:a16="http://schemas.microsoft.com/office/drawing/2014/main" val="10002"/>
                  </a:ext>
                </a:extLst>
              </a:tr>
              <a:tr h="278130">
                <a:tc>
                  <a:txBody>
                    <a:bodyPr/>
                    <a:lstStyle/>
                    <a:p>
                      <a:r>
                        <a:rPr lang="en-US" sz="1000" dirty="0" err="1"/>
                        <a:t>Colours</a:t>
                      </a:r>
                      <a:endParaRPr lang="en-US" sz="1000" dirty="0"/>
                    </a:p>
                  </a:txBody>
                  <a:tcPr marL="68580" marR="68580" marT="34290" marB="34290"/>
                </a:tc>
                <a:extLst>
                  <a:ext uri="{0D108BD9-81ED-4DB2-BD59-A6C34878D82A}">
                    <a16:rowId xmlns:a16="http://schemas.microsoft.com/office/drawing/2014/main" val="10003"/>
                  </a:ext>
                </a:extLst>
              </a:tr>
              <a:tr h="278130">
                <a:tc>
                  <a:txBody>
                    <a:bodyPr/>
                    <a:lstStyle/>
                    <a:p>
                      <a:r>
                        <a:rPr lang="en-US" sz="1000" dirty="0"/>
                        <a:t>Edges</a:t>
                      </a:r>
                    </a:p>
                  </a:txBody>
                  <a:tcPr marL="68580" marR="68580" marT="34290" marB="34290"/>
                </a:tc>
                <a:extLst>
                  <a:ext uri="{0D108BD9-81ED-4DB2-BD59-A6C34878D82A}">
                    <a16:rowId xmlns:a16="http://schemas.microsoft.com/office/drawing/2014/main" val="10004"/>
                  </a:ext>
                </a:extLst>
              </a:tr>
              <a:tr h="278130">
                <a:tc>
                  <a:txBody>
                    <a:bodyPr/>
                    <a:lstStyle/>
                    <a:p>
                      <a:r>
                        <a:rPr lang="en-US" sz="1000" dirty="0"/>
                        <a:t>Nodes</a:t>
                      </a:r>
                    </a:p>
                  </a:txBody>
                  <a:tcPr marL="68580" marR="68580" marT="34290" marB="34290"/>
                </a:tc>
                <a:extLst>
                  <a:ext uri="{0D108BD9-81ED-4DB2-BD59-A6C34878D82A}">
                    <a16:rowId xmlns:a16="http://schemas.microsoft.com/office/drawing/2014/main" val="10005"/>
                  </a:ext>
                </a:extLst>
              </a:tr>
              <a:tr h="278130">
                <a:tc>
                  <a:txBody>
                    <a:bodyPr/>
                    <a:lstStyle/>
                    <a:p>
                      <a:r>
                        <a:rPr lang="en-US" sz="1000" dirty="0"/>
                        <a:t>Dimensions</a:t>
                      </a:r>
                    </a:p>
                  </a:txBody>
                  <a:tcPr marL="68580" marR="68580" marT="34290" marB="34290"/>
                </a:tc>
                <a:extLst>
                  <a:ext uri="{0D108BD9-81ED-4DB2-BD59-A6C34878D82A}">
                    <a16:rowId xmlns:a16="http://schemas.microsoft.com/office/drawing/2014/main" val="10006"/>
                  </a:ext>
                </a:extLst>
              </a:tr>
            </a:tbl>
          </a:graphicData>
        </a:graphic>
      </p:graphicFrame>
      <p:graphicFrame>
        <p:nvGraphicFramePr>
          <p:cNvPr id="22" name="Table 21"/>
          <p:cNvGraphicFramePr>
            <a:graphicFrameLocks noGrp="1"/>
          </p:cNvGraphicFramePr>
          <p:nvPr>
            <p:extLst/>
          </p:nvPr>
        </p:nvGraphicFramePr>
        <p:xfrm>
          <a:off x="3886796" y="1219097"/>
          <a:ext cx="1629347" cy="3615690"/>
        </p:xfrm>
        <a:graphic>
          <a:graphicData uri="http://schemas.openxmlformats.org/drawingml/2006/table">
            <a:tbl>
              <a:tblPr firstRow="1" bandRow="1">
                <a:tableStyleId>{69C7853C-536D-4A76-A0AE-DD22124D55A5}</a:tableStyleId>
              </a:tblPr>
              <a:tblGrid>
                <a:gridCol w="1629347">
                  <a:extLst>
                    <a:ext uri="{9D8B030D-6E8A-4147-A177-3AD203B41FA5}">
                      <a16:colId xmlns:a16="http://schemas.microsoft.com/office/drawing/2014/main" val="20000"/>
                    </a:ext>
                  </a:extLst>
                </a:gridCol>
              </a:tblGrid>
              <a:tr h="278130">
                <a:tc>
                  <a:txBody>
                    <a:bodyPr/>
                    <a:lstStyle/>
                    <a:p>
                      <a:r>
                        <a:rPr lang="en-US" sz="1000" dirty="0"/>
                        <a:t>Properties</a:t>
                      </a:r>
                    </a:p>
                  </a:txBody>
                  <a:tcPr marL="68580" marR="68580" marT="34290" marB="34290"/>
                </a:tc>
                <a:extLst>
                  <a:ext uri="{0D108BD9-81ED-4DB2-BD59-A6C34878D82A}">
                    <a16:rowId xmlns:a16="http://schemas.microsoft.com/office/drawing/2014/main" val="10000"/>
                  </a:ext>
                </a:extLst>
              </a:tr>
              <a:tr h="278130">
                <a:tc>
                  <a:txBody>
                    <a:bodyPr/>
                    <a:lstStyle/>
                    <a:p>
                      <a:r>
                        <a:rPr lang="en-US" sz="1000" dirty="0"/>
                        <a:t>LOC</a:t>
                      </a:r>
                    </a:p>
                  </a:txBody>
                  <a:tcPr marL="68580" marR="68580" marT="34290" marB="34290"/>
                </a:tc>
                <a:extLst>
                  <a:ext uri="{0D108BD9-81ED-4DB2-BD59-A6C34878D82A}">
                    <a16:rowId xmlns:a16="http://schemas.microsoft.com/office/drawing/2014/main" val="10001"/>
                  </a:ext>
                </a:extLst>
              </a:tr>
              <a:tr h="278130">
                <a:tc>
                  <a:txBody>
                    <a:bodyPr/>
                    <a:lstStyle/>
                    <a:p>
                      <a:r>
                        <a:rPr lang="en-US" sz="1000" dirty="0" err="1"/>
                        <a:t>NoM</a:t>
                      </a:r>
                      <a:endParaRPr lang="en-US" sz="1000" dirty="0"/>
                    </a:p>
                  </a:txBody>
                  <a:tcPr marL="68580" marR="68580" marT="34290" marB="34290"/>
                </a:tc>
                <a:extLst>
                  <a:ext uri="{0D108BD9-81ED-4DB2-BD59-A6C34878D82A}">
                    <a16:rowId xmlns:a16="http://schemas.microsoft.com/office/drawing/2014/main" val="10002"/>
                  </a:ext>
                </a:extLst>
              </a:tr>
              <a:tr h="278130">
                <a:tc>
                  <a:txBody>
                    <a:bodyPr/>
                    <a:lstStyle/>
                    <a:p>
                      <a:r>
                        <a:rPr lang="en-US" sz="1000" dirty="0" err="1"/>
                        <a:t>NoC</a:t>
                      </a:r>
                      <a:endParaRPr lang="en-US" sz="1000" dirty="0"/>
                    </a:p>
                  </a:txBody>
                  <a:tcPr marL="68580" marR="68580" marT="34290" marB="34290"/>
                </a:tc>
                <a:extLst>
                  <a:ext uri="{0D108BD9-81ED-4DB2-BD59-A6C34878D82A}">
                    <a16:rowId xmlns:a16="http://schemas.microsoft.com/office/drawing/2014/main" val="10003"/>
                  </a:ext>
                </a:extLst>
              </a:tr>
              <a:tr h="278130">
                <a:tc>
                  <a:txBody>
                    <a:bodyPr/>
                    <a:lstStyle/>
                    <a:p>
                      <a:r>
                        <a:rPr lang="en-US" sz="1000" dirty="0" err="1"/>
                        <a:t>Cyclomatic</a:t>
                      </a:r>
                      <a:r>
                        <a:rPr lang="en-US" sz="1000" baseline="0" dirty="0"/>
                        <a:t> Comp.</a:t>
                      </a:r>
                      <a:endParaRPr lang="en-US" sz="1000" dirty="0"/>
                    </a:p>
                  </a:txBody>
                  <a:tcPr marL="68580" marR="68580" marT="34290" marB="34290"/>
                </a:tc>
                <a:extLst>
                  <a:ext uri="{0D108BD9-81ED-4DB2-BD59-A6C34878D82A}">
                    <a16:rowId xmlns:a16="http://schemas.microsoft.com/office/drawing/2014/main" val="10004"/>
                  </a:ext>
                </a:extLst>
              </a:tr>
              <a:tr h="278130">
                <a:tc>
                  <a:txBody>
                    <a:bodyPr/>
                    <a:lstStyle/>
                    <a:p>
                      <a:r>
                        <a:rPr lang="en-US" sz="1000" dirty="0"/>
                        <a:t>Inheritance depth</a:t>
                      </a:r>
                    </a:p>
                  </a:txBody>
                  <a:tcPr marL="68580" marR="68580" marT="34290" marB="34290"/>
                </a:tc>
                <a:extLst>
                  <a:ext uri="{0D108BD9-81ED-4DB2-BD59-A6C34878D82A}">
                    <a16:rowId xmlns:a16="http://schemas.microsoft.com/office/drawing/2014/main" val="10005"/>
                  </a:ext>
                </a:extLst>
              </a:tr>
              <a:tr h="278130">
                <a:tc>
                  <a:txBody>
                    <a:bodyPr/>
                    <a:lstStyle/>
                    <a:p>
                      <a:r>
                        <a:rPr lang="en-US" sz="1000" dirty="0"/>
                        <a:t>Number of children</a:t>
                      </a:r>
                    </a:p>
                  </a:txBody>
                  <a:tcPr marL="68580" marR="68580" marT="34290" marB="34290"/>
                </a:tc>
                <a:extLst>
                  <a:ext uri="{0D108BD9-81ED-4DB2-BD59-A6C34878D82A}">
                    <a16:rowId xmlns:a16="http://schemas.microsoft.com/office/drawing/2014/main" val="10006"/>
                  </a:ext>
                </a:extLst>
              </a:tr>
              <a:tr h="278130">
                <a:tc>
                  <a:txBody>
                    <a:bodyPr/>
                    <a:lstStyle/>
                    <a:p>
                      <a:r>
                        <a:rPr lang="en-US" sz="1000" dirty="0"/>
                        <a:t>Fan-in/out</a:t>
                      </a:r>
                    </a:p>
                  </a:txBody>
                  <a:tcPr marL="68580" marR="68580" marT="34290" marB="34290"/>
                </a:tc>
                <a:extLst>
                  <a:ext uri="{0D108BD9-81ED-4DB2-BD59-A6C34878D82A}">
                    <a16:rowId xmlns:a16="http://schemas.microsoft.com/office/drawing/2014/main" val="10007"/>
                  </a:ext>
                </a:extLst>
              </a:tr>
              <a:tr h="278130">
                <a:tc>
                  <a:txBody>
                    <a:bodyPr/>
                    <a:lstStyle/>
                    <a:p>
                      <a:r>
                        <a:rPr lang="en-US" sz="1000" dirty="0"/>
                        <a:t>Code churn</a:t>
                      </a:r>
                    </a:p>
                  </a:txBody>
                  <a:tcPr marL="68580" marR="68580" marT="34290" marB="34290"/>
                </a:tc>
                <a:extLst>
                  <a:ext uri="{0D108BD9-81ED-4DB2-BD59-A6C34878D82A}">
                    <a16:rowId xmlns:a16="http://schemas.microsoft.com/office/drawing/2014/main" val="10008"/>
                  </a:ext>
                </a:extLst>
              </a:tr>
              <a:tr h="278130">
                <a:tc>
                  <a:txBody>
                    <a:bodyPr/>
                    <a:lstStyle/>
                    <a:p>
                      <a:r>
                        <a:rPr lang="en-US" sz="1000" dirty="0"/>
                        <a:t>Identifier proximity</a:t>
                      </a:r>
                    </a:p>
                  </a:txBody>
                  <a:tcPr marL="68580" marR="68580" marT="34290" marB="34290"/>
                </a:tc>
                <a:extLst>
                  <a:ext uri="{0D108BD9-81ED-4DB2-BD59-A6C34878D82A}">
                    <a16:rowId xmlns:a16="http://schemas.microsoft.com/office/drawing/2014/main" val="10009"/>
                  </a:ext>
                </a:extLst>
              </a:tr>
              <a:tr h="278130">
                <a:tc>
                  <a:txBody>
                    <a:bodyPr/>
                    <a:lstStyle/>
                    <a:p>
                      <a:r>
                        <a:rPr lang="en-US" sz="1000" dirty="0"/>
                        <a:t>Public</a:t>
                      </a:r>
                      <a:r>
                        <a:rPr lang="en-US" sz="1000" baseline="0" dirty="0"/>
                        <a:t> methods</a:t>
                      </a:r>
                      <a:endParaRPr lang="en-US" sz="1000" dirty="0"/>
                    </a:p>
                  </a:txBody>
                  <a:tcPr marL="68580" marR="68580" marT="34290" marB="34290"/>
                </a:tc>
                <a:extLst>
                  <a:ext uri="{0D108BD9-81ED-4DB2-BD59-A6C34878D82A}">
                    <a16:rowId xmlns:a16="http://schemas.microsoft.com/office/drawing/2014/main" val="10010"/>
                  </a:ext>
                </a:extLst>
              </a:tr>
              <a:tr h="278130">
                <a:tc>
                  <a:txBody>
                    <a:bodyPr/>
                    <a:lstStyle/>
                    <a:p>
                      <a:r>
                        <a:rPr lang="en-US" sz="1000" dirty="0"/>
                        <a:t>Attributes</a:t>
                      </a:r>
                    </a:p>
                  </a:txBody>
                  <a:tcPr marL="68580" marR="68580" marT="34290" marB="34290"/>
                </a:tc>
                <a:extLst>
                  <a:ext uri="{0D108BD9-81ED-4DB2-BD59-A6C34878D82A}">
                    <a16:rowId xmlns:a16="http://schemas.microsoft.com/office/drawing/2014/main" val="10011"/>
                  </a:ext>
                </a:extLst>
              </a:tr>
              <a:tr h="278130">
                <a:tc>
                  <a:txBody>
                    <a:bodyPr/>
                    <a:lstStyle/>
                    <a:p>
                      <a:r>
                        <a:rPr lang="en-US" sz="1000" dirty="0"/>
                        <a:t>…</a:t>
                      </a:r>
                    </a:p>
                  </a:txBody>
                  <a:tcPr marL="68580" marR="68580" marT="34290" marB="34290"/>
                </a:tc>
                <a:extLst>
                  <a:ext uri="{0D108BD9-81ED-4DB2-BD59-A6C34878D82A}">
                    <a16:rowId xmlns:a16="http://schemas.microsoft.com/office/drawing/2014/main" val="10012"/>
                  </a:ext>
                </a:extLst>
              </a:tr>
            </a:tbl>
          </a:graphicData>
        </a:graphic>
      </p:graphicFrame>
      <p:sp>
        <p:nvSpPr>
          <p:cNvPr id="23" name="Multiply 22"/>
          <p:cNvSpPr/>
          <p:nvPr/>
        </p:nvSpPr>
        <p:spPr>
          <a:xfrm>
            <a:off x="2894306" y="2529507"/>
            <a:ext cx="900317" cy="952406"/>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a:endParaRPr>
          </a:p>
        </p:txBody>
      </p:sp>
      <p:sp>
        <p:nvSpPr>
          <p:cNvPr id="24" name="Right Arrow 23"/>
          <p:cNvSpPr/>
          <p:nvPr/>
        </p:nvSpPr>
        <p:spPr>
          <a:xfrm>
            <a:off x="5710734" y="2744566"/>
            <a:ext cx="675943" cy="5018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a:endParaRPr>
          </a:p>
        </p:txBody>
      </p:sp>
      <p:sp>
        <p:nvSpPr>
          <p:cNvPr id="25" name="Rounded Rectangular Callout 24"/>
          <p:cNvSpPr/>
          <p:nvPr/>
        </p:nvSpPr>
        <p:spPr>
          <a:xfrm>
            <a:off x="6038464" y="3834717"/>
            <a:ext cx="1730822" cy="1013095"/>
          </a:xfrm>
          <a:prstGeom prst="wedgeRoundRectCallout">
            <a:avLst>
              <a:gd name="adj1" fmla="val -15181"/>
              <a:gd name="adj2" fmla="val -72260"/>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buClrTx/>
              <a:defRPr/>
            </a:pPr>
            <a:r>
              <a:rPr lang="en-US" sz="1350" kern="1200" dirty="0">
                <a:solidFill>
                  <a:prstClr val="white"/>
                </a:solidFill>
                <a:latin typeface="Calibri"/>
              </a:rPr>
              <a:t>Often not easily navigable – must fit within fixed constraints.</a:t>
            </a:r>
          </a:p>
        </p:txBody>
      </p:sp>
      <p:sp>
        <p:nvSpPr>
          <p:cNvPr id="3" name="Title 2"/>
          <p:cNvSpPr>
            <a:spLocks noGrp="1"/>
          </p:cNvSpPr>
          <p:nvPr>
            <p:ph type="title"/>
          </p:nvPr>
        </p:nvSpPr>
        <p:spPr/>
        <p:txBody>
          <a:bodyPr/>
          <a:lstStyle/>
          <a:p>
            <a:r>
              <a:rPr lang="en-US" dirty="0" err="1"/>
              <a:t>Visualisation</a:t>
            </a:r>
            <a:r>
              <a:rPr lang="en-US" dirty="0"/>
              <a:t> Challenge</a:t>
            </a:r>
          </a:p>
        </p:txBody>
      </p:sp>
    </p:spTree>
    <p:extLst>
      <p:ext uri="{BB962C8B-B14F-4D97-AF65-F5344CB8AC3E}">
        <p14:creationId xmlns:p14="http://schemas.microsoft.com/office/powerpoint/2010/main" val="1672437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Visualisations</a:t>
            </a:r>
            <a:r>
              <a:rPr lang="en-US" dirty="0"/>
              <a:t> for Specific Purposes</a:t>
            </a:r>
          </a:p>
        </p:txBody>
      </p:sp>
      <p:graphicFrame>
        <p:nvGraphicFramePr>
          <p:cNvPr id="4" name="Diagram 3"/>
          <p:cNvGraphicFramePr/>
          <p:nvPr>
            <p:extLst/>
          </p:nvPr>
        </p:nvGraphicFramePr>
        <p:xfrm>
          <a:off x="1624353" y="1278292"/>
          <a:ext cx="5899135" cy="1404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1777976" y="3287344"/>
            <a:ext cx="1546475" cy="8909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buClrTx/>
              <a:defRPr/>
            </a:pPr>
            <a:r>
              <a:rPr lang="en-US" sz="1350" kern="1200" dirty="0">
                <a:solidFill>
                  <a:prstClr val="white"/>
                </a:solidFill>
                <a:latin typeface="Calibri"/>
              </a:rPr>
              <a:t>Where are the “hot spots” in my system?</a:t>
            </a:r>
          </a:p>
        </p:txBody>
      </p:sp>
      <p:sp>
        <p:nvSpPr>
          <p:cNvPr id="10" name="Rectangle 9"/>
          <p:cNvSpPr/>
          <p:nvPr/>
        </p:nvSpPr>
        <p:spPr>
          <a:xfrm>
            <a:off x="3705031" y="3287344"/>
            <a:ext cx="1546475" cy="8909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buClrTx/>
              <a:defRPr/>
            </a:pPr>
            <a:r>
              <a:rPr lang="en-US" sz="1350" kern="1200" dirty="0">
                <a:solidFill>
                  <a:prstClr val="white"/>
                </a:solidFill>
                <a:latin typeface="Calibri"/>
              </a:rPr>
              <a:t>Need to visualise </a:t>
            </a:r>
            <a:r>
              <a:rPr lang="en-US" sz="1350" b="1" u="sng" kern="1200" dirty="0">
                <a:solidFill>
                  <a:prstClr val="white"/>
                </a:solidFill>
                <a:latin typeface="Calibri"/>
              </a:rPr>
              <a:t>classes</a:t>
            </a:r>
            <a:r>
              <a:rPr lang="en-US" sz="1350" kern="1200" dirty="0">
                <a:solidFill>
                  <a:prstClr val="white"/>
                </a:solidFill>
                <a:latin typeface="Calibri"/>
              </a:rPr>
              <a:t> in terms of their activity … </a:t>
            </a:r>
          </a:p>
        </p:txBody>
      </p:sp>
      <p:sp>
        <p:nvSpPr>
          <p:cNvPr id="11" name="Rectangle 10"/>
          <p:cNvSpPr/>
          <p:nvPr/>
        </p:nvSpPr>
        <p:spPr>
          <a:xfrm>
            <a:off x="5632086" y="3287344"/>
            <a:ext cx="1546475" cy="8909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buClrTx/>
              <a:defRPr/>
            </a:pPr>
            <a:r>
              <a:rPr lang="en-US" sz="1350" kern="1200" dirty="0">
                <a:solidFill>
                  <a:prstClr val="white"/>
                </a:solidFill>
                <a:latin typeface="Calibri"/>
              </a:rPr>
              <a:t>… as specified by the number of </a:t>
            </a:r>
            <a:r>
              <a:rPr lang="en-US" sz="1350" b="1" u="sng" kern="1200" dirty="0">
                <a:solidFill>
                  <a:prstClr val="white"/>
                </a:solidFill>
                <a:latin typeface="Calibri"/>
              </a:rPr>
              <a:t>incoming</a:t>
            </a:r>
            <a:r>
              <a:rPr lang="en-US" sz="1350" u="sng" kern="1200" dirty="0">
                <a:solidFill>
                  <a:prstClr val="white"/>
                </a:solidFill>
                <a:latin typeface="Calibri"/>
              </a:rPr>
              <a:t> </a:t>
            </a:r>
            <a:r>
              <a:rPr lang="en-US" sz="1350" b="1" u="sng" kern="1200" dirty="0">
                <a:solidFill>
                  <a:prstClr val="white"/>
                </a:solidFill>
                <a:latin typeface="Calibri"/>
              </a:rPr>
              <a:t>and outgoing calls</a:t>
            </a:r>
            <a:r>
              <a:rPr lang="en-US" sz="1350" kern="1200" dirty="0">
                <a:solidFill>
                  <a:prstClr val="white"/>
                </a:solidFill>
                <a:latin typeface="Calibri"/>
              </a:rPr>
              <a:t>.</a:t>
            </a:r>
          </a:p>
        </p:txBody>
      </p:sp>
    </p:spTree>
    <p:extLst>
      <p:ext uri="{BB962C8B-B14F-4D97-AF65-F5344CB8AC3E}">
        <p14:creationId xmlns:p14="http://schemas.microsoft.com/office/powerpoint/2010/main" val="105632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62850" y="876850"/>
            <a:ext cx="4955700" cy="3546294"/>
          </a:xfrm>
          <a:prstGeom prst="rect">
            <a:avLst/>
          </a:prstGeom>
        </p:spPr>
        <p:txBody>
          <a:bodyPr spcFirstLastPara="1" wrap="square" lIns="91425" tIns="91425" rIns="91425" bIns="91425" anchor="t" anchorCtr="0">
            <a:normAutofit fontScale="85000" lnSpcReduction="10000"/>
          </a:bodyPr>
          <a:lstStyle/>
          <a:p>
            <a:pPr marL="0" lvl="0" indent="0">
              <a:spcBef>
                <a:spcPts val="0"/>
              </a:spcBef>
              <a:spcAft>
                <a:spcPts val="0"/>
              </a:spcAft>
              <a:buNone/>
            </a:pPr>
            <a:r>
              <a:rPr lang="en-GB" dirty="0"/>
              <a:t>Last Week I asked for This Week</a:t>
            </a:r>
          </a:p>
          <a:p>
            <a:pPr marL="0" lvl="0" indent="0">
              <a:spcBef>
                <a:spcPts val="0"/>
              </a:spcBef>
              <a:spcAft>
                <a:spcPts val="0"/>
              </a:spcAft>
              <a:buNone/>
            </a:pPr>
            <a:endParaRPr lang="en-GB" dirty="0"/>
          </a:p>
          <a:p>
            <a:pPr indent="-457200"/>
            <a:r>
              <a:rPr lang="en-GB" dirty="0"/>
              <a:t>Come along with references, sources and ideas for ALL of the projects which interest you. </a:t>
            </a:r>
          </a:p>
          <a:p>
            <a:pPr indent="-457200"/>
            <a:r>
              <a:rPr lang="en-GB" dirty="0"/>
              <a:t>List of potential questions to the clients</a:t>
            </a:r>
            <a:endParaRPr dirty="0"/>
          </a:p>
        </p:txBody>
      </p:sp>
      <p:sp>
        <p:nvSpPr>
          <p:cNvPr id="87" name="Shape 8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
        <p:nvSpPr>
          <p:cNvPr id="88" name="Shape 88"/>
          <p:cNvSpPr/>
          <p:nvPr/>
        </p:nvSpPr>
        <p:spPr>
          <a:xfrm>
            <a:off x="7098300" y="1076881"/>
            <a:ext cx="1281591" cy="1294312"/>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0B539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76" y="205979"/>
            <a:ext cx="2606667" cy="857250"/>
          </a:xfrm>
        </p:spPr>
        <p:txBody>
          <a:bodyPr/>
          <a:lstStyle/>
          <a:p>
            <a:r>
              <a:rPr lang="en-US" dirty="0" err="1"/>
              <a:t>PhysViz</a:t>
            </a:r>
            <a:r>
              <a:rPr lang="en-US" dirty="0"/>
              <a:t> Data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920" y="2193611"/>
            <a:ext cx="4584917" cy="2712815"/>
          </a:xfrm>
          <a:prstGeom prst="rect">
            <a:avLst/>
          </a:prstGeom>
        </p:spPr>
      </p:pic>
      <p:sp>
        <p:nvSpPr>
          <p:cNvPr id="11" name="Rounded Rectangular Callout 10"/>
          <p:cNvSpPr/>
          <p:nvPr/>
        </p:nvSpPr>
        <p:spPr>
          <a:xfrm>
            <a:off x="1179037" y="418240"/>
            <a:ext cx="1198646" cy="1533918"/>
          </a:xfrm>
          <a:prstGeom prst="wedgeRoundRectCallout">
            <a:avLst>
              <a:gd name="adj1" fmla="val 113953"/>
              <a:gd name="adj2" fmla="val 4342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a:buClrTx/>
              <a:defRPr/>
            </a:pPr>
            <a:r>
              <a:rPr lang="en-US" sz="1350" i="1" kern="1200" dirty="0">
                <a:solidFill>
                  <a:prstClr val="white"/>
                </a:solidFill>
                <a:latin typeface="Calibri"/>
              </a:rPr>
              <a:t>Location</a:t>
            </a:r>
            <a:br>
              <a:rPr lang="en-US" sz="1350" i="1" kern="1200" dirty="0">
                <a:solidFill>
                  <a:prstClr val="white"/>
                </a:solidFill>
                <a:latin typeface="Calibri"/>
              </a:rPr>
            </a:br>
            <a:r>
              <a:rPr lang="en-US" sz="1350" i="1" kern="1200" dirty="0">
                <a:solidFill>
                  <a:prstClr val="white"/>
                </a:solidFill>
                <a:latin typeface="Calibri"/>
              </a:rPr>
              <a:t>Dimensions</a:t>
            </a:r>
            <a:br>
              <a:rPr lang="en-US" sz="1350" i="1" kern="1200" dirty="0">
                <a:solidFill>
                  <a:prstClr val="white"/>
                </a:solidFill>
                <a:latin typeface="Calibri"/>
              </a:rPr>
            </a:br>
            <a:r>
              <a:rPr lang="en-US" sz="1350" b="1" kern="1200" dirty="0">
                <a:solidFill>
                  <a:prstClr val="white"/>
                </a:solidFill>
                <a:latin typeface="Calibri"/>
              </a:rPr>
              <a:t>Mass</a:t>
            </a:r>
            <a:br>
              <a:rPr lang="en-US" sz="1350" b="1" kern="1200" dirty="0">
                <a:solidFill>
                  <a:prstClr val="white"/>
                </a:solidFill>
                <a:latin typeface="Calibri"/>
              </a:rPr>
            </a:br>
            <a:r>
              <a:rPr lang="en-US" sz="1350" b="1" kern="1200" dirty="0">
                <a:solidFill>
                  <a:prstClr val="white"/>
                </a:solidFill>
                <a:latin typeface="Calibri"/>
              </a:rPr>
              <a:t>Drag</a:t>
            </a:r>
            <a:br>
              <a:rPr lang="en-US" sz="1350" b="1" kern="1200" dirty="0">
                <a:solidFill>
                  <a:prstClr val="white"/>
                </a:solidFill>
                <a:latin typeface="Calibri"/>
              </a:rPr>
            </a:br>
            <a:r>
              <a:rPr lang="en-US" sz="1350" b="1" kern="1200" dirty="0">
                <a:solidFill>
                  <a:prstClr val="white"/>
                </a:solidFill>
                <a:latin typeface="Calibri"/>
              </a:rPr>
              <a:t>Gravity</a:t>
            </a:r>
            <a:br>
              <a:rPr lang="en-US" sz="1350" kern="1200" dirty="0">
                <a:solidFill>
                  <a:prstClr val="white"/>
                </a:solidFill>
                <a:latin typeface="Calibri"/>
              </a:rPr>
            </a:br>
            <a:r>
              <a:rPr lang="en-US" sz="1350" i="1" kern="1200" dirty="0" err="1">
                <a:solidFill>
                  <a:prstClr val="white"/>
                </a:solidFill>
                <a:latin typeface="Calibri"/>
              </a:rPr>
              <a:t>Colour</a:t>
            </a:r>
            <a:br>
              <a:rPr lang="en-US" sz="1350" i="1" kern="1200" dirty="0">
                <a:solidFill>
                  <a:prstClr val="white"/>
                </a:solidFill>
                <a:latin typeface="Calibri"/>
              </a:rPr>
            </a:br>
            <a:r>
              <a:rPr lang="en-US" sz="1350" i="1" kern="1200" dirty="0">
                <a:solidFill>
                  <a:prstClr val="white"/>
                </a:solidFill>
                <a:latin typeface="Calibri"/>
              </a:rPr>
              <a:t>Opacity</a:t>
            </a:r>
          </a:p>
          <a:p>
            <a:pPr algn="ctr" defTabSz="342900">
              <a:buClrTx/>
              <a:defRPr/>
            </a:pPr>
            <a:endParaRPr lang="en-US" sz="1350" kern="1200" dirty="0">
              <a:solidFill>
                <a:prstClr val="white"/>
              </a:solidFill>
              <a:latin typeface="Calibri"/>
            </a:endParaRPr>
          </a:p>
        </p:txBody>
      </p:sp>
      <p:sp>
        <p:nvSpPr>
          <p:cNvPr id="12" name="Rounded Rectangular Callout 11"/>
          <p:cNvSpPr/>
          <p:nvPr/>
        </p:nvSpPr>
        <p:spPr>
          <a:xfrm>
            <a:off x="6043392" y="335001"/>
            <a:ext cx="1541546" cy="1147390"/>
          </a:xfrm>
          <a:prstGeom prst="wedgeRoundRectCallout">
            <a:avLst>
              <a:gd name="adj1" fmla="val -75311"/>
              <a:gd name="adj2" fmla="val 12970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a:buClrTx/>
              <a:defRPr/>
            </a:pPr>
            <a:r>
              <a:rPr lang="en-US" sz="1350" i="1" kern="1200" dirty="0">
                <a:solidFill>
                  <a:prstClr val="white"/>
                </a:solidFill>
                <a:latin typeface="Calibri"/>
              </a:rPr>
              <a:t>Width</a:t>
            </a:r>
            <a:br>
              <a:rPr lang="en-US" sz="1350" i="1" kern="1200" dirty="0">
                <a:solidFill>
                  <a:prstClr val="white"/>
                </a:solidFill>
                <a:latin typeface="Calibri"/>
              </a:rPr>
            </a:br>
            <a:r>
              <a:rPr lang="en-US" sz="1350" b="1" kern="1200" dirty="0">
                <a:solidFill>
                  <a:prstClr val="white"/>
                </a:solidFill>
                <a:latin typeface="Calibri"/>
              </a:rPr>
              <a:t>Strength</a:t>
            </a:r>
            <a:br>
              <a:rPr lang="en-US" sz="1350" b="1" kern="1200" dirty="0">
                <a:solidFill>
                  <a:prstClr val="white"/>
                </a:solidFill>
                <a:latin typeface="Calibri"/>
              </a:rPr>
            </a:br>
            <a:r>
              <a:rPr lang="en-US" sz="1350" b="1" kern="1200" dirty="0">
                <a:solidFill>
                  <a:prstClr val="white"/>
                </a:solidFill>
                <a:latin typeface="Calibri"/>
              </a:rPr>
              <a:t>Power</a:t>
            </a:r>
          </a:p>
          <a:p>
            <a:pPr algn="ctr" defTabSz="342900">
              <a:buClrTx/>
              <a:defRPr/>
            </a:pPr>
            <a:r>
              <a:rPr lang="en-US" sz="1350" i="1" kern="1200" dirty="0" err="1">
                <a:solidFill>
                  <a:prstClr val="white"/>
                </a:solidFill>
                <a:latin typeface="Calibri"/>
              </a:rPr>
              <a:t>Colour</a:t>
            </a:r>
            <a:br>
              <a:rPr lang="en-US" sz="1350" i="1" kern="1200" dirty="0">
                <a:solidFill>
                  <a:prstClr val="white"/>
                </a:solidFill>
                <a:latin typeface="Calibri"/>
              </a:rPr>
            </a:br>
            <a:r>
              <a:rPr lang="en-US" sz="1350" i="1" kern="1200" dirty="0">
                <a:solidFill>
                  <a:prstClr val="white"/>
                </a:solidFill>
                <a:latin typeface="Calibri"/>
              </a:rPr>
              <a:t>Opacity</a:t>
            </a:r>
          </a:p>
          <a:p>
            <a:pPr algn="ctr" defTabSz="342900">
              <a:buClrTx/>
              <a:defRPr/>
            </a:pPr>
            <a:endParaRPr lang="en-US" sz="1350" kern="1200" dirty="0">
              <a:solidFill>
                <a:prstClr val="white"/>
              </a:solidFill>
              <a:latin typeface="Calibri"/>
            </a:endParaRPr>
          </a:p>
        </p:txBody>
      </p:sp>
      <p:graphicFrame>
        <p:nvGraphicFramePr>
          <p:cNvPr id="9" name="Table 8"/>
          <p:cNvGraphicFramePr>
            <a:graphicFrameLocks noGrp="1"/>
          </p:cNvGraphicFramePr>
          <p:nvPr>
            <p:extLst/>
          </p:nvPr>
        </p:nvGraphicFramePr>
        <p:xfrm>
          <a:off x="6350360" y="1875716"/>
          <a:ext cx="1629347" cy="3030710"/>
        </p:xfrm>
        <a:graphic>
          <a:graphicData uri="http://schemas.openxmlformats.org/drawingml/2006/table">
            <a:tbl>
              <a:tblPr firstRow="1" bandRow="1">
                <a:tableStyleId>{69C7853C-536D-4A76-A0AE-DD22124D55A5}</a:tableStyleId>
              </a:tblPr>
              <a:tblGrid>
                <a:gridCol w="1629347">
                  <a:extLst>
                    <a:ext uri="{9D8B030D-6E8A-4147-A177-3AD203B41FA5}">
                      <a16:colId xmlns:a16="http://schemas.microsoft.com/office/drawing/2014/main" val="20000"/>
                    </a:ext>
                  </a:extLst>
                </a:gridCol>
              </a:tblGrid>
              <a:tr h="233132">
                <a:tc>
                  <a:txBody>
                    <a:bodyPr/>
                    <a:lstStyle/>
                    <a:p>
                      <a:r>
                        <a:rPr lang="en-US" sz="1100" dirty="0"/>
                        <a:t>Properties</a:t>
                      </a:r>
                    </a:p>
                  </a:txBody>
                  <a:tcPr marL="68580" marR="68580" marT="34290" marB="34290"/>
                </a:tc>
                <a:extLst>
                  <a:ext uri="{0D108BD9-81ED-4DB2-BD59-A6C34878D82A}">
                    <a16:rowId xmlns:a16="http://schemas.microsoft.com/office/drawing/2014/main" val="10000"/>
                  </a:ext>
                </a:extLst>
              </a:tr>
              <a:tr h="233132">
                <a:tc>
                  <a:txBody>
                    <a:bodyPr/>
                    <a:lstStyle/>
                    <a:p>
                      <a:r>
                        <a:rPr lang="en-US" sz="1100" dirty="0"/>
                        <a:t>LOC</a:t>
                      </a:r>
                    </a:p>
                  </a:txBody>
                  <a:tcPr marL="68580" marR="68580" marT="34290" marB="34290"/>
                </a:tc>
                <a:extLst>
                  <a:ext uri="{0D108BD9-81ED-4DB2-BD59-A6C34878D82A}">
                    <a16:rowId xmlns:a16="http://schemas.microsoft.com/office/drawing/2014/main" val="10001"/>
                  </a:ext>
                </a:extLst>
              </a:tr>
              <a:tr h="233132">
                <a:tc>
                  <a:txBody>
                    <a:bodyPr/>
                    <a:lstStyle/>
                    <a:p>
                      <a:r>
                        <a:rPr lang="en-US" sz="1100" dirty="0" err="1"/>
                        <a:t>NoM</a:t>
                      </a:r>
                      <a:endParaRPr lang="en-US" sz="1100" dirty="0"/>
                    </a:p>
                  </a:txBody>
                  <a:tcPr marL="68580" marR="68580" marT="34290" marB="34290"/>
                </a:tc>
                <a:extLst>
                  <a:ext uri="{0D108BD9-81ED-4DB2-BD59-A6C34878D82A}">
                    <a16:rowId xmlns:a16="http://schemas.microsoft.com/office/drawing/2014/main" val="10002"/>
                  </a:ext>
                </a:extLst>
              </a:tr>
              <a:tr h="233132">
                <a:tc>
                  <a:txBody>
                    <a:bodyPr/>
                    <a:lstStyle/>
                    <a:p>
                      <a:r>
                        <a:rPr lang="en-US" sz="1100" dirty="0" err="1"/>
                        <a:t>NoC</a:t>
                      </a:r>
                      <a:endParaRPr lang="en-US" sz="1100" dirty="0"/>
                    </a:p>
                  </a:txBody>
                  <a:tcPr marL="68580" marR="68580" marT="34290" marB="34290"/>
                </a:tc>
                <a:extLst>
                  <a:ext uri="{0D108BD9-81ED-4DB2-BD59-A6C34878D82A}">
                    <a16:rowId xmlns:a16="http://schemas.microsoft.com/office/drawing/2014/main" val="10003"/>
                  </a:ext>
                </a:extLst>
              </a:tr>
              <a:tr h="233132">
                <a:tc>
                  <a:txBody>
                    <a:bodyPr/>
                    <a:lstStyle/>
                    <a:p>
                      <a:r>
                        <a:rPr lang="en-US" sz="1100" dirty="0" err="1"/>
                        <a:t>Cyclomatic</a:t>
                      </a:r>
                      <a:r>
                        <a:rPr lang="en-US" sz="1100" baseline="0" dirty="0"/>
                        <a:t> Comp.</a:t>
                      </a:r>
                      <a:endParaRPr lang="en-US" sz="1100" dirty="0"/>
                    </a:p>
                  </a:txBody>
                  <a:tcPr marL="68580" marR="68580" marT="34290" marB="34290"/>
                </a:tc>
                <a:extLst>
                  <a:ext uri="{0D108BD9-81ED-4DB2-BD59-A6C34878D82A}">
                    <a16:rowId xmlns:a16="http://schemas.microsoft.com/office/drawing/2014/main" val="10004"/>
                  </a:ext>
                </a:extLst>
              </a:tr>
              <a:tr h="233132">
                <a:tc>
                  <a:txBody>
                    <a:bodyPr/>
                    <a:lstStyle/>
                    <a:p>
                      <a:r>
                        <a:rPr lang="en-US" sz="1100" dirty="0"/>
                        <a:t>Inheritance depth</a:t>
                      </a:r>
                    </a:p>
                  </a:txBody>
                  <a:tcPr marL="68580" marR="68580" marT="34290" marB="34290"/>
                </a:tc>
                <a:extLst>
                  <a:ext uri="{0D108BD9-81ED-4DB2-BD59-A6C34878D82A}">
                    <a16:rowId xmlns:a16="http://schemas.microsoft.com/office/drawing/2014/main" val="10005"/>
                  </a:ext>
                </a:extLst>
              </a:tr>
              <a:tr h="233132">
                <a:tc>
                  <a:txBody>
                    <a:bodyPr/>
                    <a:lstStyle/>
                    <a:p>
                      <a:r>
                        <a:rPr lang="en-US" sz="1100" dirty="0"/>
                        <a:t>Number of children</a:t>
                      </a:r>
                    </a:p>
                  </a:txBody>
                  <a:tcPr marL="68580" marR="68580" marT="34290" marB="34290"/>
                </a:tc>
                <a:extLst>
                  <a:ext uri="{0D108BD9-81ED-4DB2-BD59-A6C34878D82A}">
                    <a16:rowId xmlns:a16="http://schemas.microsoft.com/office/drawing/2014/main" val="10006"/>
                  </a:ext>
                </a:extLst>
              </a:tr>
              <a:tr h="233132">
                <a:tc>
                  <a:txBody>
                    <a:bodyPr/>
                    <a:lstStyle/>
                    <a:p>
                      <a:r>
                        <a:rPr lang="en-US" sz="1100" dirty="0"/>
                        <a:t>Fan-in/out</a:t>
                      </a:r>
                    </a:p>
                  </a:txBody>
                  <a:tcPr marL="68580" marR="68580" marT="34290" marB="34290"/>
                </a:tc>
                <a:extLst>
                  <a:ext uri="{0D108BD9-81ED-4DB2-BD59-A6C34878D82A}">
                    <a16:rowId xmlns:a16="http://schemas.microsoft.com/office/drawing/2014/main" val="10007"/>
                  </a:ext>
                </a:extLst>
              </a:tr>
              <a:tr h="233132">
                <a:tc>
                  <a:txBody>
                    <a:bodyPr/>
                    <a:lstStyle/>
                    <a:p>
                      <a:r>
                        <a:rPr lang="en-US" sz="1100" dirty="0"/>
                        <a:t>Code churn</a:t>
                      </a:r>
                    </a:p>
                  </a:txBody>
                  <a:tcPr marL="68580" marR="68580" marT="34290" marB="34290"/>
                </a:tc>
                <a:extLst>
                  <a:ext uri="{0D108BD9-81ED-4DB2-BD59-A6C34878D82A}">
                    <a16:rowId xmlns:a16="http://schemas.microsoft.com/office/drawing/2014/main" val="10008"/>
                  </a:ext>
                </a:extLst>
              </a:tr>
              <a:tr h="233132">
                <a:tc>
                  <a:txBody>
                    <a:bodyPr/>
                    <a:lstStyle/>
                    <a:p>
                      <a:r>
                        <a:rPr lang="en-US" sz="1100" dirty="0"/>
                        <a:t>Identifier proximity</a:t>
                      </a:r>
                    </a:p>
                  </a:txBody>
                  <a:tcPr marL="68580" marR="68580" marT="34290" marB="34290"/>
                </a:tc>
                <a:extLst>
                  <a:ext uri="{0D108BD9-81ED-4DB2-BD59-A6C34878D82A}">
                    <a16:rowId xmlns:a16="http://schemas.microsoft.com/office/drawing/2014/main" val="10009"/>
                  </a:ext>
                </a:extLst>
              </a:tr>
              <a:tr h="233132">
                <a:tc>
                  <a:txBody>
                    <a:bodyPr/>
                    <a:lstStyle/>
                    <a:p>
                      <a:r>
                        <a:rPr lang="en-US" sz="1100" dirty="0"/>
                        <a:t>Public</a:t>
                      </a:r>
                      <a:r>
                        <a:rPr lang="en-US" sz="1100" baseline="0" dirty="0"/>
                        <a:t> methods</a:t>
                      </a:r>
                      <a:endParaRPr lang="en-US" sz="1100" dirty="0"/>
                    </a:p>
                  </a:txBody>
                  <a:tcPr marL="68580" marR="68580" marT="34290" marB="34290"/>
                </a:tc>
                <a:extLst>
                  <a:ext uri="{0D108BD9-81ED-4DB2-BD59-A6C34878D82A}">
                    <a16:rowId xmlns:a16="http://schemas.microsoft.com/office/drawing/2014/main" val="10010"/>
                  </a:ext>
                </a:extLst>
              </a:tr>
              <a:tr h="233132">
                <a:tc>
                  <a:txBody>
                    <a:bodyPr/>
                    <a:lstStyle/>
                    <a:p>
                      <a:r>
                        <a:rPr lang="en-US" sz="1100" dirty="0"/>
                        <a:t>Attributes</a:t>
                      </a:r>
                    </a:p>
                  </a:txBody>
                  <a:tcPr marL="68580" marR="68580" marT="34290" marB="34290"/>
                </a:tc>
                <a:extLst>
                  <a:ext uri="{0D108BD9-81ED-4DB2-BD59-A6C34878D82A}">
                    <a16:rowId xmlns:a16="http://schemas.microsoft.com/office/drawing/2014/main" val="10011"/>
                  </a:ext>
                </a:extLst>
              </a:tr>
              <a:tr h="233132">
                <a:tc>
                  <a:txBody>
                    <a:bodyPr/>
                    <a:lstStyle/>
                    <a:p>
                      <a:r>
                        <a:rPr lang="en-US" sz="1100" dirty="0"/>
                        <a:t>…</a:t>
                      </a:r>
                    </a:p>
                  </a:txBody>
                  <a:tcPr marL="68580" marR="68580" marT="34290" marB="34290"/>
                </a:tc>
                <a:extLst>
                  <a:ext uri="{0D108BD9-81ED-4DB2-BD59-A6C34878D82A}">
                    <a16:rowId xmlns:a16="http://schemas.microsoft.com/office/drawing/2014/main" val="10012"/>
                  </a:ext>
                </a:extLst>
              </a:tr>
            </a:tbl>
          </a:graphicData>
        </a:graphic>
      </p:graphicFrame>
      <p:sp>
        <p:nvSpPr>
          <p:cNvPr id="29" name="Freeform 28"/>
          <p:cNvSpPr/>
          <p:nvPr/>
        </p:nvSpPr>
        <p:spPr>
          <a:xfrm>
            <a:off x="4788993" y="2365097"/>
            <a:ext cx="1546475" cy="225855"/>
          </a:xfrm>
          <a:custGeom>
            <a:avLst/>
            <a:gdLst>
              <a:gd name="connsiteX0" fmla="*/ 0 w 2061966"/>
              <a:gd name="connsiteY0" fmla="*/ 301140 h 301140"/>
              <a:gd name="connsiteX1" fmla="*/ 669115 w 2061966"/>
              <a:gd name="connsiteY1" fmla="*/ 740 h 301140"/>
              <a:gd name="connsiteX2" fmla="*/ 2061966 w 2061966"/>
              <a:gd name="connsiteY2" fmla="*/ 232868 h 301140"/>
            </a:gdLst>
            <a:ahLst/>
            <a:cxnLst>
              <a:cxn ang="0">
                <a:pos x="connsiteX0" y="connsiteY0"/>
              </a:cxn>
              <a:cxn ang="0">
                <a:pos x="connsiteX1" y="connsiteY1"/>
              </a:cxn>
              <a:cxn ang="0">
                <a:pos x="connsiteX2" y="connsiteY2"/>
              </a:cxn>
            </a:cxnLst>
            <a:rect l="l" t="t" r="r" b="b"/>
            <a:pathLst>
              <a:path w="2061966" h="301140">
                <a:moveTo>
                  <a:pt x="0" y="301140"/>
                </a:moveTo>
                <a:cubicBezTo>
                  <a:pt x="162727" y="156629"/>
                  <a:pt x="325454" y="12119"/>
                  <a:pt x="669115" y="740"/>
                </a:cubicBezTo>
                <a:cubicBezTo>
                  <a:pt x="1012776" y="-10639"/>
                  <a:pt x="1537371" y="111114"/>
                  <a:pt x="2061966" y="232868"/>
                </a:cubicBezTo>
              </a:path>
            </a:pathLst>
          </a:custGeom>
          <a:ln>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342900">
              <a:buClrTx/>
              <a:defRPr/>
            </a:pPr>
            <a:endParaRPr lang="en-US" sz="1350" kern="1200">
              <a:solidFill>
                <a:prstClr val="black"/>
              </a:solidFill>
              <a:latin typeface="Calibri"/>
            </a:endParaRPr>
          </a:p>
        </p:txBody>
      </p:sp>
      <p:sp>
        <p:nvSpPr>
          <p:cNvPr id="30" name="Freeform 29"/>
          <p:cNvSpPr/>
          <p:nvPr/>
        </p:nvSpPr>
        <p:spPr>
          <a:xfrm>
            <a:off x="2822615" y="1185200"/>
            <a:ext cx="3512853" cy="1364789"/>
          </a:xfrm>
          <a:custGeom>
            <a:avLst/>
            <a:gdLst>
              <a:gd name="connsiteX0" fmla="*/ 0 w 4683804"/>
              <a:gd name="connsiteY0" fmla="*/ 1819719 h 1819719"/>
              <a:gd name="connsiteX1" fmla="*/ 1652304 w 4683804"/>
              <a:gd name="connsiteY1" fmla="*/ 3663 h 1819719"/>
              <a:gd name="connsiteX2" fmla="*/ 4683804 w 4683804"/>
              <a:gd name="connsiteY2" fmla="*/ 1314501 h 1819719"/>
            </a:gdLst>
            <a:ahLst/>
            <a:cxnLst>
              <a:cxn ang="0">
                <a:pos x="connsiteX0" y="connsiteY0"/>
              </a:cxn>
              <a:cxn ang="0">
                <a:pos x="connsiteX1" y="connsiteY1"/>
              </a:cxn>
              <a:cxn ang="0">
                <a:pos x="connsiteX2" y="connsiteY2"/>
              </a:cxn>
            </a:cxnLst>
            <a:rect l="l" t="t" r="r" b="b"/>
            <a:pathLst>
              <a:path w="4683804" h="1819719">
                <a:moveTo>
                  <a:pt x="0" y="1819719"/>
                </a:moveTo>
                <a:cubicBezTo>
                  <a:pt x="435835" y="953792"/>
                  <a:pt x="871670" y="87866"/>
                  <a:pt x="1652304" y="3663"/>
                </a:cubicBezTo>
                <a:cubicBezTo>
                  <a:pt x="2432938" y="-80540"/>
                  <a:pt x="4683804" y="1314501"/>
                  <a:pt x="4683804" y="1314501"/>
                </a:cubicBezTo>
              </a:path>
            </a:pathLst>
          </a:custGeom>
          <a:ln>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342900">
              <a:buClrTx/>
              <a:defRPr/>
            </a:pPr>
            <a:endParaRPr lang="en-US" sz="1350" kern="1200">
              <a:solidFill>
                <a:prstClr val="black"/>
              </a:solidFill>
              <a:latin typeface="Calibri"/>
            </a:endParaRPr>
          </a:p>
        </p:txBody>
      </p:sp>
      <p:sp>
        <p:nvSpPr>
          <p:cNvPr id="13" name="Rectangle 12"/>
          <p:cNvSpPr/>
          <p:nvPr/>
        </p:nvSpPr>
        <p:spPr>
          <a:xfrm>
            <a:off x="2305477" y="1461908"/>
            <a:ext cx="4414109" cy="26933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a:buClrTx/>
              <a:defRPr/>
            </a:pPr>
            <a:r>
              <a:rPr lang="en-US" sz="2100" b="1" kern="1200" dirty="0">
                <a:solidFill>
                  <a:prstClr val="white"/>
                </a:solidFill>
                <a:latin typeface="Calibri"/>
              </a:rPr>
              <a:t>Input: </a:t>
            </a:r>
          </a:p>
          <a:p>
            <a:pPr algn="ctr" defTabSz="342900">
              <a:buClrTx/>
              <a:defRPr/>
            </a:pPr>
            <a:r>
              <a:rPr lang="en-US" sz="2100" kern="1200" dirty="0">
                <a:solidFill>
                  <a:prstClr val="white"/>
                </a:solidFill>
                <a:latin typeface="Calibri"/>
              </a:rPr>
              <a:t>FAMIX MSE files,</a:t>
            </a:r>
          </a:p>
          <a:p>
            <a:pPr algn="ctr" defTabSz="342900">
              <a:buClrTx/>
              <a:defRPr/>
            </a:pPr>
            <a:r>
              <a:rPr lang="en-US" sz="2100" kern="1200" dirty="0">
                <a:solidFill>
                  <a:prstClr val="white"/>
                </a:solidFill>
                <a:latin typeface="Calibri"/>
              </a:rPr>
              <a:t> Attribute mappings (JSON)</a:t>
            </a:r>
            <a:br>
              <a:rPr lang="en-US" sz="2100" kern="1200" dirty="0">
                <a:solidFill>
                  <a:prstClr val="white"/>
                </a:solidFill>
                <a:latin typeface="Calibri"/>
              </a:rPr>
            </a:br>
            <a:r>
              <a:rPr lang="en-US" sz="2100" kern="1200" dirty="0">
                <a:solidFill>
                  <a:prstClr val="white"/>
                </a:solidFill>
                <a:latin typeface="Calibri"/>
              </a:rPr>
              <a:t> </a:t>
            </a:r>
          </a:p>
          <a:p>
            <a:pPr algn="ctr" defTabSz="342900">
              <a:buClrTx/>
              <a:defRPr/>
            </a:pPr>
            <a:r>
              <a:rPr lang="en-US" sz="2100" b="1" kern="1200" dirty="0">
                <a:solidFill>
                  <a:prstClr val="white"/>
                </a:solidFill>
                <a:latin typeface="Calibri"/>
              </a:rPr>
              <a:t>Output:</a:t>
            </a:r>
            <a:r>
              <a:rPr lang="en-US" sz="2100" kern="1200" dirty="0">
                <a:solidFill>
                  <a:prstClr val="white"/>
                </a:solidFill>
                <a:latin typeface="Calibri"/>
              </a:rPr>
              <a:t> </a:t>
            </a:r>
          </a:p>
          <a:p>
            <a:pPr algn="ctr" defTabSz="342900">
              <a:buClrTx/>
              <a:defRPr/>
            </a:pPr>
            <a:r>
              <a:rPr lang="en-US" sz="2100" kern="1200" dirty="0">
                <a:solidFill>
                  <a:prstClr val="white"/>
                </a:solidFill>
                <a:latin typeface="Calibri"/>
              </a:rPr>
              <a:t>Navigable “game” </a:t>
            </a:r>
            <a:br>
              <a:rPr lang="en-US" sz="2100" kern="1200" dirty="0">
                <a:solidFill>
                  <a:prstClr val="white"/>
                </a:solidFill>
                <a:latin typeface="Calibri"/>
              </a:rPr>
            </a:br>
            <a:r>
              <a:rPr lang="en-US" sz="2100" kern="1200" dirty="0">
                <a:solidFill>
                  <a:prstClr val="white"/>
                </a:solidFill>
                <a:latin typeface="Calibri"/>
              </a:rPr>
              <a:t>Built upon DirectX</a:t>
            </a:r>
          </a:p>
        </p:txBody>
      </p:sp>
    </p:spTree>
    <p:extLst>
      <p:ext uri="{BB962C8B-B14F-4D97-AF65-F5344CB8AC3E}">
        <p14:creationId xmlns:p14="http://schemas.microsoft.com/office/powerpoint/2010/main" val="377824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9" grpId="0" animBg="1"/>
      <p:bldP spid="30"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874" y="240858"/>
            <a:ext cx="5117986" cy="4902642"/>
          </a:xfrm>
          <a:prstGeom prst="rect">
            <a:avLst/>
          </a:prstGeom>
        </p:spPr>
      </p:pic>
    </p:spTree>
    <p:extLst>
      <p:ext uri="{BB962C8B-B14F-4D97-AF65-F5344CB8AC3E}">
        <p14:creationId xmlns:p14="http://schemas.microsoft.com/office/powerpoint/2010/main" val="2521085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Asset Pipeline</a:t>
            </a:r>
          </a:p>
        </p:txBody>
      </p:sp>
      <p:graphicFrame>
        <p:nvGraphicFramePr>
          <p:cNvPr id="3" name="Diagram 2"/>
          <p:cNvGraphicFramePr/>
          <p:nvPr>
            <p:extLst/>
          </p:nvPr>
        </p:nvGraphicFramePr>
        <p:xfrm>
          <a:off x="1485902" y="2076760"/>
          <a:ext cx="6172199" cy="1655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ounded Rectangular Callout 3"/>
          <p:cNvSpPr/>
          <p:nvPr/>
        </p:nvSpPr>
        <p:spPr>
          <a:xfrm>
            <a:off x="1485902" y="3507312"/>
            <a:ext cx="1177778" cy="1148603"/>
          </a:xfrm>
          <a:prstGeom prst="wedgeRoundRectCallout">
            <a:avLst>
              <a:gd name="adj1" fmla="val -13876"/>
              <a:gd name="adj2" fmla="val -76785"/>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342900">
              <a:buClrTx/>
              <a:defRPr/>
            </a:pPr>
            <a:r>
              <a:rPr lang="en-US" sz="1350" kern="1200" dirty="0">
                <a:solidFill>
                  <a:prstClr val="white"/>
                </a:solidFill>
                <a:latin typeface="Calibri"/>
              </a:rPr>
              <a:t>Artwork, motion, scripts,</a:t>
            </a:r>
          </a:p>
          <a:p>
            <a:pPr defTabSz="342900">
              <a:buClrTx/>
              <a:defRPr/>
            </a:pPr>
            <a:r>
              <a:rPr lang="en-US" sz="1350" kern="1200" dirty="0">
                <a:solidFill>
                  <a:prstClr val="white"/>
                </a:solidFill>
                <a:latin typeface="Calibri"/>
              </a:rPr>
              <a:t>Textures,</a:t>
            </a:r>
          </a:p>
          <a:p>
            <a:pPr defTabSz="342900">
              <a:buClrTx/>
              <a:defRPr/>
            </a:pPr>
            <a:r>
              <a:rPr lang="en-US" sz="1350" kern="1200" dirty="0">
                <a:solidFill>
                  <a:prstClr val="white"/>
                </a:solidFill>
                <a:latin typeface="Calibri"/>
              </a:rPr>
              <a:t>maps, AI,  …</a:t>
            </a:r>
          </a:p>
        </p:txBody>
      </p:sp>
      <p:sp>
        <p:nvSpPr>
          <p:cNvPr id="5" name="Rounded Rectangular Callout 4"/>
          <p:cNvSpPr/>
          <p:nvPr/>
        </p:nvSpPr>
        <p:spPr>
          <a:xfrm>
            <a:off x="2875466" y="3870516"/>
            <a:ext cx="2169568" cy="419877"/>
          </a:xfrm>
          <a:prstGeom prst="wedgeRoundRectCallout">
            <a:avLst>
              <a:gd name="adj1" fmla="val -26026"/>
              <a:gd name="adj2" fmla="val -20207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342900">
              <a:buClrTx/>
              <a:defRPr/>
            </a:pPr>
            <a:r>
              <a:rPr lang="en-US" sz="1350" kern="1200" dirty="0">
                <a:solidFill>
                  <a:prstClr val="white"/>
                </a:solidFill>
                <a:latin typeface="Calibri"/>
              </a:rPr>
              <a:t>Intermediate representation</a:t>
            </a:r>
          </a:p>
          <a:p>
            <a:pPr defTabSz="342900">
              <a:buClrTx/>
              <a:defRPr/>
            </a:pPr>
            <a:r>
              <a:rPr lang="en-US" sz="1350" kern="1200" dirty="0">
                <a:solidFill>
                  <a:prstClr val="white"/>
                </a:solidFill>
                <a:latin typeface="Calibri"/>
              </a:rPr>
              <a:t>Stored in memory.</a:t>
            </a:r>
          </a:p>
        </p:txBody>
      </p:sp>
      <p:sp>
        <p:nvSpPr>
          <p:cNvPr id="7" name="TextBox 6"/>
          <p:cNvSpPr txBox="1"/>
          <p:nvPr/>
        </p:nvSpPr>
        <p:spPr>
          <a:xfrm>
            <a:off x="1485901" y="1153457"/>
            <a:ext cx="6261100" cy="1200329"/>
          </a:xfrm>
          <a:prstGeom prst="rect">
            <a:avLst/>
          </a:prstGeom>
          <a:noFill/>
        </p:spPr>
        <p:txBody>
          <a:bodyPr wrap="square" rtlCol="0">
            <a:spAutoFit/>
          </a:bodyPr>
          <a:lstStyle/>
          <a:p>
            <a:pPr marL="257175" indent="-257175" defTabSz="342900">
              <a:buClrTx/>
              <a:buFont typeface="Arial"/>
              <a:buChar char="•"/>
              <a:defRPr/>
            </a:pPr>
            <a:r>
              <a:rPr lang="en-US" sz="1800" kern="1200" dirty="0">
                <a:solidFill>
                  <a:prstClr val="black"/>
                </a:solidFill>
                <a:latin typeface="Calibri"/>
                <a:ea typeface="+mn-ea"/>
                <a:cs typeface="+mn-cs"/>
              </a:rPr>
              <a:t>Process to enable large teams of artists, designers, etc. to contribute efficiently.</a:t>
            </a:r>
          </a:p>
          <a:p>
            <a:pPr marL="257175" indent="-257175" defTabSz="342900">
              <a:buClrTx/>
              <a:buFont typeface="Arial"/>
              <a:buChar char="•"/>
              <a:defRPr/>
            </a:pPr>
            <a:r>
              <a:rPr lang="en-US" sz="1800" kern="1200" dirty="0">
                <a:solidFill>
                  <a:prstClr val="black"/>
                </a:solidFill>
                <a:latin typeface="Calibri"/>
                <a:ea typeface="+mn-ea"/>
                <a:cs typeface="+mn-cs"/>
              </a:rPr>
              <a:t>Efficiently load large amounts of data into a game engine.</a:t>
            </a:r>
          </a:p>
          <a:p>
            <a:pPr marL="257175" indent="-257175" defTabSz="342900">
              <a:buClrTx/>
              <a:buFont typeface="Arial"/>
              <a:buChar char="•"/>
              <a:defRPr/>
            </a:pPr>
            <a:r>
              <a:rPr lang="en-US" sz="1800" kern="1200" dirty="0">
                <a:solidFill>
                  <a:prstClr val="black"/>
                </a:solidFill>
                <a:latin typeface="Calibri"/>
                <a:ea typeface="+mn-ea"/>
                <a:cs typeface="+mn-cs"/>
              </a:rPr>
              <a:t>Minimise runtime processing.</a:t>
            </a:r>
          </a:p>
        </p:txBody>
      </p:sp>
      <p:sp>
        <p:nvSpPr>
          <p:cNvPr id="10" name="Rounded Rectangular Callout 9"/>
          <p:cNvSpPr/>
          <p:nvPr/>
        </p:nvSpPr>
        <p:spPr>
          <a:xfrm>
            <a:off x="1485900" y="3507312"/>
            <a:ext cx="1177779" cy="1574219"/>
          </a:xfrm>
          <a:prstGeom prst="wedgeRoundRectCallout">
            <a:avLst>
              <a:gd name="adj1" fmla="val -833"/>
              <a:gd name="adj2" fmla="val -65834"/>
              <a:gd name="adj3" fmla="val 16667"/>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342900">
              <a:buClrTx/>
              <a:defRPr/>
            </a:pPr>
            <a:r>
              <a:rPr lang="en-US" sz="1350" b="1" kern="1200" dirty="0">
                <a:solidFill>
                  <a:prstClr val="white"/>
                </a:solidFill>
                <a:latin typeface="Calibri"/>
              </a:rPr>
              <a:t>Physviz</a:t>
            </a:r>
            <a:r>
              <a:rPr lang="en-US" sz="1350" kern="1200" dirty="0">
                <a:solidFill>
                  <a:prstClr val="white"/>
                </a:solidFill>
                <a:latin typeface="Calibri"/>
              </a:rPr>
              <a:t> Entities and relationships</a:t>
            </a:r>
          </a:p>
          <a:p>
            <a:pPr algn="ctr" defTabSz="342900">
              <a:buClrTx/>
              <a:defRPr/>
            </a:pPr>
            <a:endParaRPr lang="en-US" sz="1350" kern="1200" dirty="0">
              <a:solidFill>
                <a:prstClr val="white"/>
              </a:solidFill>
              <a:latin typeface="Calibri"/>
            </a:endParaRPr>
          </a:p>
          <a:p>
            <a:pPr algn="ctr" defTabSz="342900">
              <a:buClrTx/>
              <a:defRPr/>
            </a:pPr>
            <a:r>
              <a:rPr lang="en-US" sz="1350" kern="1200" dirty="0">
                <a:solidFill>
                  <a:prstClr val="white"/>
                </a:solidFill>
                <a:latin typeface="Calibri"/>
              </a:rPr>
              <a:t>Mapping</a:t>
            </a:r>
          </a:p>
        </p:txBody>
      </p:sp>
      <p:sp>
        <p:nvSpPr>
          <p:cNvPr id="8" name="Rounded Rectangular Callout 7"/>
          <p:cNvSpPr/>
          <p:nvPr/>
        </p:nvSpPr>
        <p:spPr>
          <a:xfrm>
            <a:off x="5159334" y="3938224"/>
            <a:ext cx="2169568" cy="419877"/>
          </a:xfrm>
          <a:prstGeom prst="wedgeRoundRectCallout">
            <a:avLst>
              <a:gd name="adj1" fmla="val -26026"/>
              <a:gd name="adj2" fmla="val -20207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342900">
              <a:buClrTx/>
              <a:defRPr/>
            </a:pPr>
            <a:r>
              <a:rPr lang="en-US" sz="1350" kern="1200" dirty="0">
                <a:solidFill>
                  <a:prstClr val="white"/>
                </a:solidFill>
                <a:latin typeface="Calibri"/>
              </a:rPr>
              <a:t>Data ready to be loaded into the Engine</a:t>
            </a:r>
          </a:p>
        </p:txBody>
      </p:sp>
    </p:spTree>
    <p:extLst>
      <p:ext uri="{BB962C8B-B14F-4D97-AF65-F5344CB8AC3E}">
        <p14:creationId xmlns:p14="http://schemas.microsoft.com/office/powerpoint/2010/main" val="368646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3739DB-CE9C-44BC-91F9-B03B1027A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75187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
          <p:cNvSpPr>
            <a:spLocks/>
          </p:cNvSpPr>
          <p:nvPr/>
        </p:nvSpPr>
        <p:spPr bwMode="auto">
          <a:xfrm>
            <a:off x="7956377" y="555527"/>
            <a:ext cx="733425" cy="733425"/>
          </a:xfrm>
          <a:prstGeom prst="ellipse">
            <a:avLst/>
          </a:prstGeom>
          <a:solidFill>
            <a:schemeClr val="tx2">
              <a:alpha val="84999"/>
            </a:schemeClr>
          </a:solidFill>
          <a:ln>
            <a:noFill/>
          </a:ln>
          <a:extLst/>
        </p:spPr>
        <p:txBody>
          <a:bodyPr lIns="0" tIns="0" rIns="0" bIns="0"/>
          <a:lstStyle/>
          <a:p>
            <a:pPr defTabSz="685800">
              <a:buClrTx/>
              <a:defRPr/>
            </a:pPr>
            <a:endParaRPr lang="en-US" sz="1800" kern="1200">
              <a:solidFill>
                <a:srgbClr val="2B2B2B"/>
              </a:solidFill>
              <a:latin typeface="Roboto Condensed"/>
              <a:ea typeface="+mn-ea"/>
              <a:cs typeface="+mn-cs"/>
            </a:endParaRPr>
          </a:p>
        </p:txBody>
      </p:sp>
      <p:sp>
        <p:nvSpPr>
          <p:cNvPr id="4" name="Rectangle 13"/>
          <p:cNvSpPr>
            <a:spLocks/>
          </p:cNvSpPr>
          <p:nvPr/>
        </p:nvSpPr>
        <p:spPr bwMode="auto">
          <a:xfrm>
            <a:off x="534328" y="527306"/>
            <a:ext cx="2310893"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defTabSz="685800">
              <a:lnSpc>
                <a:spcPct val="70000"/>
              </a:lnSpc>
              <a:buClrTx/>
              <a:defRPr/>
            </a:pPr>
            <a:r>
              <a:rPr lang="en-US" sz="3000" kern="1200" dirty="0">
                <a:solidFill>
                  <a:srgbClr val="2B2B2B"/>
                </a:solidFill>
                <a:latin typeface="Roboto Condensed bold" panose="02000000000000000000"/>
                <a:ea typeface="ＭＳ Ｐゴシック" charset="0"/>
                <a:cs typeface="Bebas Neue" charset="0"/>
                <a:sym typeface="Bebas Neue" charset="0"/>
              </a:rPr>
              <a:t>This</a:t>
            </a:r>
          </a:p>
          <a:p>
            <a:pPr defTabSz="685800">
              <a:lnSpc>
                <a:spcPct val="70000"/>
              </a:lnSpc>
              <a:buClrTx/>
              <a:defRPr/>
            </a:pPr>
            <a:r>
              <a:rPr lang="en-US" sz="3000" kern="1200" dirty="0">
                <a:solidFill>
                  <a:srgbClr val="F1001C"/>
                </a:solidFill>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2467916" y="1524232"/>
            <a:ext cx="6607991" cy="347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nchorCtr="0">
            <a:normAutofit/>
          </a:bodyPr>
          <a:lstStyle/>
          <a:p>
            <a:pPr defTabSz="685800">
              <a:lnSpc>
                <a:spcPct val="140000"/>
              </a:lnSpc>
              <a:buClr>
                <a:srgbClr val="4D4D4D"/>
              </a:buClr>
              <a:buSzPct val="125000"/>
              <a:defRPr/>
            </a:pPr>
            <a:r>
              <a:rPr lang="en-US" sz="1500" kern="1200" dirty="0">
                <a:solidFill>
                  <a:srgbClr val="FF5800"/>
                </a:solidFill>
                <a:latin typeface="Roboto Condensed bold" panose="02000000000000000000"/>
                <a:ea typeface="Roboto Condensed Light" panose="02000000000000000000" pitchFamily="2" charset="0"/>
                <a:cs typeface="Bebas Neue"/>
                <a:sym typeface="Lato Light" charset="0"/>
              </a:rPr>
              <a:t>Client…</a:t>
            </a:r>
          </a:p>
          <a:p>
            <a:pPr marL="273044" lvl="1" indent="-171446" defTabSz="685800">
              <a:buClr>
                <a:srgbClr val="4D4D4D"/>
              </a:buClr>
              <a:buSzPct val="125000"/>
              <a:buFont typeface="Lato Light" charset="0"/>
              <a:buChar char="•"/>
              <a:defRPr/>
            </a:pPr>
            <a:r>
              <a:rPr lang="en-US" sz="15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Dr Simon Scarle</a:t>
            </a:r>
            <a:endParaRPr lang="en-GB" sz="1500" kern="1200" dirty="0">
              <a:solidFill>
                <a:srgbClr val="FF3C00"/>
              </a:solidFill>
              <a:latin typeface="Roboto Condensed bold" panose="02000000000000000000"/>
              <a:ea typeface="Roboto Condensed Light" panose="02000000000000000000" pitchFamily="2" charset="0"/>
              <a:cs typeface="Bebas Neue"/>
              <a:sym typeface="Lato Light" charset="0"/>
            </a:endParaRPr>
          </a:p>
          <a:p>
            <a:pPr marL="101598" lvl="1" defTabSz="685800">
              <a:buClr>
                <a:srgbClr val="4D4D4D"/>
              </a:buClr>
              <a:buSzPct val="125000"/>
              <a:defRPr/>
            </a:pPr>
            <a:endParaRPr lang="en-GB" sz="1500" kern="1200" dirty="0">
              <a:solidFill>
                <a:srgbClr val="FF3C00"/>
              </a:solidFill>
              <a:latin typeface="Roboto Condensed bold" panose="02000000000000000000"/>
              <a:ea typeface="Roboto Condensed Light" panose="02000000000000000000" pitchFamily="2" charset="0"/>
              <a:cs typeface="Bebas Neue"/>
              <a:sym typeface="Lato Light" charset="0"/>
            </a:endParaRPr>
          </a:p>
          <a:p>
            <a:pPr defTabSz="685800">
              <a:buClr>
                <a:srgbClr val="4D4D4D"/>
              </a:buClr>
              <a:buSzPct val="125000"/>
              <a:defRPr/>
            </a:pPr>
            <a:r>
              <a:rPr lang="en-US" sz="1500" kern="1200" dirty="0">
                <a:solidFill>
                  <a:srgbClr val="FF3C00"/>
                </a:solidFill>
                <a:latin typeface="Roboto Condensed bold" panose="02000000000000000000"/>
                <a:ea typeface="Roboto Condensed Light" panose="02000000000000000000" pitchFamily="2" charset="0"/>
                <a:cs typeface="Bebas Neue"/>
                <a:sym typeface="Lato Light" charset="0"/>
              </a:rPr>
              <a:t>Things They’d Like…</a:t>
            </a:r>
          </a:p>
          <a:p>
            <a:pPr marL="257175" indent="-257175" defTabSz="685800">
              <a:lnSpc>
                <a:spcPct val="140000"/>
              </a:lnSpc>
              <a:buClr>
                <a:srgbClr val="4D4D4D"/>
              </a:buClr>
              <a:buSzPct val="125000"/>
              <a:buFont typeface="Arial" panose="020B0604020202020204" pitchFamily="34" charset="0"/>
              <a:buChar char="•"/>
              <a:defRPr/>
            </a:pPr>
            <a:r>
              <a:rPr lang="en-GB" sz="1500" kern="1200" dirty="0">
                <a:solidFill>
                  <a:srgbClr val="2B2B2B"/>
                </a:solidFill>
                <a:latin typeface="Roboto Condensed"/>
                <a:ea typeface="+mn-ea"/>
                <a:cs typeface="+mn-cs"/>
              </a:rPr>
              <a:t>Consolidate the new systems I’ve added with the ones Sam added</a:t>
            </a:r>
          </a:p>
          <a:p>
            <a:pPr marL="257175" indent="-257175" defTabSz="685800">
              <a:lnSpc>
                <a:spcPct val="140000"/>
              </a:lnSpc>
              <a:buClr>
                <a:srgbClr val="4D4D4D"/>
              </a:buClr>
              <a:buSzPct val="125000"/>
              <a:buFont typeface="Arial" panose="020B0604020202020204" pitchFamily="34" charset="0"/>
              <a:buChar char="•"/>
              <a:defRPr/>
            </a:pPr>
            <a:r>
              <a:rPr lang="en-GB" sz="1500" kern="1200" dirty="0">
                <a:solidFill>
                  <a:srgbClr val="2B2B2B"/>
                </a:solidFill>
                <a:latin typeface="Roboto Condensed"/>
                <a:ea typeface="+mn-ea"/>
                <a:cs typeface="+mn-cs"/>
              </a:rPr>
              <a:t>Find a  more networks to visualise and ensure they fit within the frameworks given</a:t>
            </a:r>
          </a:p>
          <a:p>
            <a:pPr marL="257175" indent="-257175" defTabSz="685800">
              <a:lnSpc>
                <a:spcPct val="140000"/>
              </a:lnSpc>
              <a:buClr>
                <a:srgbClr val="4D4D4D"/>
              </a:buClr>
              <a:buSzPct val="125000"/>
              <a:buFont typeface="Arial" panose="020B0604020202020204" pitchFamily="34" charset="0"/>
              <a:buChar char="•"/>
              <a:defRPr/>
            </a:pPr>
            <a:endParaRPr lang="en-GB" sz="1500" kern="1200" dirty="0">
              <a:solidFill>
                <a:srgbClr val="2B2B2B"/>
              </a:solidFill>
              <a:latin typeface="Roboto Condensed"/>
              <a:ea typeface="+mn-ea"/>
              <a:cs typeface="+mn-cs"/>
            </a:endParaRPr>
          </a:p>
          <a:p>
            <a:pPr marL="101598" lvl="1" defTabSz="685800">
              <a:lnSpc>
                <a:spcPct val="140000"/>
              </a:lnSpc>
              <a:buClr>
                <a:srgbClr val="4D4D4D"/>
              </a:buClr>
              <a:buSzPct val="125000"/>
              <a:defRPr/>
            </a:pPr>
            <a:endParaRPr lang="en-US" sz="11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endParaRPr>
          </a:p>
          <a:p>
            <a:pPr defTabSz="685800">
              <a:lnSpc>
                <a:spcPct val="140000"/>
              </a:lnSpc>
              <a:buClr>
                <a:srgbClr val="4D4D4D"/>
              </a:buClr>
              <a:buSzPct val="125000"/>
              <a:defRPr/>
            </a:pPr>
            <a:endParaRPr lang="en-US" sz="1600" kern="1200" dirty="0">
              <a:solidFill>
                <a:srgbClr val="FF5800"/>
              </a:solidFill>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97793" y="706452"/>
            <a:ext cx="455353" cy="4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1" name="Line 13"/>
          <p:cNvSpPr>
            <a:spLocks noChangeShapeType="1"/>
          </p:cNvSpPr>
          <p:nvPr/>
        </p:nvSpPr>
        <p:spPr bwMode="auto">
          <a:xfrm flipV="1">
            <a:off x="1424626" y="1406234"/>
            <a:ext cx="7005475" cy="716"/>
          </a:xfrm>
          <a:prstGeom prst="line">
            <a:avLst/>
          </a:prstGeom>
          <a:noFill/>
          <a:ln w="12700" cap="flat">
            <a:solidFill>
              <a:srgbClr val="80808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685800">
              <a:buClrTx/>
              <a:defRPr/>
            </a:pPr>
            <a:endParaRPr lang="en-US" sz="1800" kern="1200">
              <a:solidFill>
                <a:srgbClr val="2B2B2B"/>
              </a:solidFill>
              <a:latin typeface="Roboto Condensed"/>
              <a:ea typeface="+mn-ea"/>
              <a:cs typeface="+mn-cs"/>
            </a:endParaRPr>
          </a:p>
        </p:txBody>
      </p:sp>
      <p:sp>
        <p:nvSpPr>
          <p:cNvPr id="2" name="AutoShape 2" descr="http://www.christopher-dean.co.uk/wp-content/uploads/2017/08/946274_10200518638421279_1893681410_n-e1503952244582.jpg">
            <a:extLst>
              <a:ext uri="{FF2B5EF4-FFF2-40B4-BE49-F238E27FC236}">
                <a16:creationId xmlns:a16="http://schemas.microsoft.com/office/drawing/2014/main" id="{BB7AED8C-07F8-4795-BDD1-0B9D1A0B4536}"/>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GB" sz="1350" kern="1200">
              <a:solidFill>
                <a:srgbClr val="2B2B2B"/>
              </a:solidFill>
              <a:latin typeface="Roboto Condensed"/>
              <a:ea typeface="+mn-ea"/>
              <a:cs typeface="+mn-cs"/>
            </a:endParaRPr>
          </a:p>
        </p:txBody>
      </p:sp>
      <p:sp>
        <p:nvSpPr>
          <p:cNvPr id="6" name="AutoShape 4" descr="http://www.christopher-dean.co.uk/wp-content/uploads/2017/08/946274_10200518638421279_1893681410_n-e1503952244582.jpg">
            <a:extLst>
              <a:ext uri="{FF2B5EF4-FFF2-40B4-BE49-F238E27FC236}">
                <a16:creationId xmlns:a16="http://schemas.microsoft.com/office/drawing/2014/main" id="{4900B63D-D042-42F0-B718-26BDFF3983F5}"/>
              </a:ext>
            </a:extLst>
          </p:cNvPr>
          <p:cNvSpPr>
            <a:spLocks noChangeAspect="1" noChangeArrowheads="1"/>
          </p:cNvSpPr>
          <p:nvPr/>
        </p:nvSpPr>
        <p:spPr bwMode="auto">
          <a:xfrm>
            <a:off x="4572000" y="2571750"/>
            <a:ext cx="2425013" cy="24250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GB" sz="1350" kern="1200">
              <a:solidFill>
                <a:srgbClr val="2B2B2B"/>
              </a:solidFill>
              <a:latin typeface="Roboto Condensed"/>
              <a:ea typeface="+mn-ea"/>
              <a:cs typeface="+mn-cs"/>
            </a:endParaRPr>
          </a:p>
        </p:txBody>
      </p:sp>
      <p:pic>
        <p:nvPicPr>
          <p:cNvPr id="10" name="Picture 9">
            <a:extLst>
              <a:ext uri="{FF2B5EF4-FFF2-40B4-BE49-F238E27FC236}">
                <a16:creationId xmlns:a16="http://schemas.microsoft.com/office/drawing/2014/main" id="{D87AA1EF-94A0-4254-8D3A-05D95FB16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 y="2857500"/>
            <a:ext cx="2286000" cy="2286000"/>
          </a:xfrm>
          <a:prstGeom prst="rect">
            <a:avLst/>
          </a:prstGeom>
        </p:spPr>
      </p:pic>
    </p:spTree>
    <p:extLst>
      <p:ext uri="{BB962C8B-B14F-4D97-AF65-F5344CB8AC3E}">
        <p14:creationId xmlns:p14="http://schemas.microsoft.com/office/powerpoint/2010/main" val="18379023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4288"/>
            <a:ext cx="9144000" cy="5172075"/>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F6F8F8"/>
              </a:solidFill>
              <a:latin typeface="Roboto Condensed"/>
            </a:endParaRPr>
          </a:p>
        </p:txBody>
      </p:sp>
      <p:sp>
        <p:nvSpPr>
          <p:cNvPr id="4" name="TextBox 3"/>
          <p:cNvSpPr txBox="1"/>
          <p:nvPr/>
        </p:nvSpPr>
        <p:spPr>
          <a:xfrm>
            <a:off x="2196213" y="16212428"/>
            <a:ext cx="5209774" cy="280526"/>
          </a:xfrm>
          <a:prstGeom prst="rect">
            <a:avLst/>
          </a:prstGeom>
          <a:noFill/>
        </p:spPr>
        <p:txBody>
          <a:bodyPr wrap="square" lIns="0" rIns="0" rtlCol="0">
            <a:spAutoFit/>
          </a:bodyPr>
          <a:lstStyle/>
          <a:p>
            <a:pPr algn="ctr" defTabSz="685800">
              <a:lnSpc>
                <a:spcPct val="130000"/>
              </a:lnSpc>
              <a:buClrTx/>
              <a:defRPr/>
            </a:pPr>
            <a:r>
              <a:rPr lang="en-US" sz="1050" kern="1200" dirty="0">
                <a:solidFill>
                  <a:srgbClr val="2B2B2B"/>
                </a:solidFill>
                <a:latin typeface="Roboto Condensed"/>
                <a:ea typeface="+mn-ea"/>
                <a:cs typeface="+mn-cs"/>
              </a:rPr>
              <a:t>World One Powerful Presentation Template</a:t>
            </a:r>
          </a:p>
        </p:txBody>
      </p:sp>
      <p:sp>
        <p:nvSpPr>
          <p:cNvPr id="12" name="Slide Number Placeholder 5"/>
          <p:cNvSpPr txBox="1">
            <a:spLocks/>
          </p:cNvSpPr>
          <p:nvPr/>
        </p:nvSpPr>
        <p:spPr>
          <a:xfrm>
            <a:off x="1603859" y="2277160"/>
            <a:ext cx="5936283" cy="64633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defRPr/>
            </a:pPr>
            <a:r>
              <a:rPr lang="en-US" sz="36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Autism and VR</a:t>
            </a:r>
            <a:endParaRPr lang="en-US" sz="3600" dirty="0">
              <a:solidFill>
                <a:srgbClr val="F3644D"/>
              </a:solidFill>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2600325"/>
            <a:ext cx="237138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849738" y="2600325"/>
            <a:ext cx="2294263"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76753" y="975151"/>
            <a:ext cx="972858" cy="10773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1791445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97261"/>
            <a:ext cx="7772400" cy="613171"/>
          </a:xfrm>
        </p:spPr>
        <p:txBody>
          <a:bodyPr/>
          <a:lstStyle/>
          <a:p>
            <a:r>
              <a:rPr lang="en-US" dirty="0">
                <a:solidFill>
                  <a:schemeClr val="tx1"/>
                </a:solidFill>
                <a:latin typeface="Roboto Condensed bold" panose="02000000000000000000"/>
              </a:rPr>
              <a:t>Opportunities for autistic people via VR</a:t>
            </a:r>
            <a:endParaRPr lang="en-US" dirty="0">
              <a:latin typeface="Roboto Condensed bold" panose="02000000000000000000"/>
            </a:endParaRPr>
          </a:p>
        </p:txBody>
      </p:sp>
      <p:cxnSp>
        <p:nvCxnSpPr>
          <p:cNvPr id="8" name="Straight Connector 7"/>
          <p:cNvCxnSpPr/>
          <p:nvPr/>
        </p:nvCxnSpPr>
        <p:spPr>
          <a:xfrm flipH="1">
            <a:off x="90821" y="3002135"/>
            <a:ext cx="8896769" cy="0"/>
          </a:xfrm>
          <a:prstGeom prst="line">
            <a:avLst/>
          </a:prstGeom>
          <a:ln w="19050" cmpd="sng">
            <a:solidFill>
              <a:schemeClr val="accent4"/>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867"/>
            <a:ext cx="1871246" cy="2680366"/>
          </a:xfrm>
          <a:prstGeom prst="rect">
            <a:avLst/>
          </a:prstGeom>
          <a:ln>
            <a:noFill/>
          </a:ln>
        </p:spPr>
      </p:pic>
      <p:pic>
        <p:nvPicPr>
          <p:cNvPr id="11" name="Content Placeholder 7"/>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871245" y="-866"/>
            <a:ext cx="4905542" cy="1960935"/>
          </a:xfrm>
          <a:prstGeom prst="rect">
            <a:avLst/>
          </a:prstGeom>
        </p:spPr>
      </p:pic>
      <p:pic>
        <p:nvPicPr>
          <p:cNvPr id="12" name="Content Placeholder 7"/>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163177" y="-867"/>
            <a:ext cx="2980823" cy="1984747"/>
          </a:xfrm>
          <a:prstGeom prst="rect">
            <a:avLst/>
          </a:prstGeom>
        </p:spPr>
      </p:pic>
      <p:sp>
        <p:nvSpPr>
          <p:cNvPr id="7" name="TextBox 6"/>
          <p:cNvSpPr txBox="1"/>
          <p:nvPr/>
        </p:nvSpPr>
        <p:spPr>
          <a:xfrm>
            <a:off x="5513472" y="4683292"/>
            <a:ext cx="184731" cy="300082"/>
          </a:xfrm>
          <a:prstGeom prst="rect">
            <a:avLst/>
          </a:prstGeom>
          <a:noFill/>
        </p:spPr>
        <p:txBody>
          <a:bodyPr wrap="none" rtlCol="0">
            <a:spAutoFit/>
          </a:bodyPr>
          <a:lstStyle/>
          <a:p>
            <a:pPr defTabSz="685800">
              <a:buClrTx/>
            </a:pPr>
            <a:endParaRPr lang="en-US" sz="1350" kern="1200" dirty="0">
              <a:solidFill>
                <a:srgbClr val="2B2B2B"/>
              </a:solidFill>
              <a:latin typeface="Roboto Condensed"/>
              <a:ea typeface="+mn-ea"/>
              <a:cs typeface="+mn-cs"/>
            </a:endParaRPr>
          </a:p>
        </p:txBody>
      </p:sp>
      <p:sp>
        <p:nvSpPr>
          <p:cNvPr id="16" name="Text Placeholder 2"/>
          <p:cNvSpPr txBox="1">
            <a:spLocks/>
          </p:cNvSpPr>
          <p:nvPr/>
        </p:nvSpPr>
        <p:spPr>
          <a:xfrm>
            <a:off x="6163176" y="3139104"/>
            <a:ext cx="2824414" cy="2004396"/>
          </a:xfrm>
          <a:prstGeom prst="rect">
            <a:avLst/>
          </a:prstGeom>
        </p:spPr>
        <p:txBody>
          <a:bodyPr vert="horz" lIns="0" tIns="0" rIns="0" bIns="0" rtlCol="0">
            <a:normAutofit/>
          </a:bodyPr>
          <a:lstStyle>
            <a:lvl1pPr marL="0" indent="0" algn="ctr" defTabSz="914377" rtl="0" eaLnBrk="1" latinLnBrk="0" hangingPunct="1">
              <a:lnSpc>
                <a:spcPct val="90000"/>
              </a:lnSpc>
              <a:spcBef>
                <a:spcPts val="1000"/>
              </a:spcBef>
              <a:buFont typeface="Arial" panose="020B0604020202020204" pitchFamily="34" charset="0"/>
              <a:buNone/>
              <a:defRPr sz="1200" kern="1200">
                <a:solidFill>
                  <a:schemeClr val="tx1">
                    <a:alpha val="50000"/>
                  </a:schemeClr>
                </a:solidFill>
                <a:latin typeface="+mn-lt"/>
                <a:ea typeface="Open Sans Light" panose="020B0306030504020204" pitchFamily="34" charset="0"/>
                <a:cs typeface="Open Sans Light" panose="020B03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Open Sans Light" panose="020B0306030504020204" pitchFamily="34" charset="0"/>
                <a:cs typeface="Open Sans Light" panose="020B03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83">
              <a:spcBef>
                <a:spcPts val="750"/>
              </a:spcBef>
              <a:buClrTx/>
            </a:pPr>
            <a:r>
              <a:rPr lang="en-GB" sz="1050" b="1" dirty="0">
                <a:solidFill>
                  <a:srgbClr val="2B2B2B">
                    <a:alpha val="50000"/>
                  </a:srgbClr>
                </a:solidFill>
                <a:latin typeface="Roboto Condensed Light" pitchFamily="2" charset="0"/>
                <a:ea typeface="Roboto Condensed Light" pitchFamily="2" charset="0"/>
              </a:rPr>
              <a:t>Technology for Autism</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Can be predictable and controllable</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Not always socially complex or overly / unnecessarily complex </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Can be less worrying / stressful for some</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A space to ‘test’ and therefore remove stresses associated with real-life consequences</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Often a one-2-one interaction; less complex information to process/deal with</a:t>
            </a:r>
          </a:p>
        </p:txBody>
      </p:sp>
      <p:sp>
        <p:nvSpPr>
          <p:cNvPr id="17" name="Text Placeholder 2"/>
          <p:cNvSpPr txBox="1">
            <a:spLocks/>
          </p:cNvSpPr>
          <p:nvPr/>
        </p:nvSpPr>
        <p:spPr>
          <a:xfrm>
            <a:off x="3311692" y="3139104"/>
            <a:ext cx="2851484" cy="2004396"/>
          </a:xfrm>
          <a:prstGeom prst="rect">
            <a:avLst/>
          </a:prstGeom>
        </p:spPr>
        <p:txBody>
          <a:bodyPr vert="horz" lIns="0" tIns="0" rIns="0" bIns="0" rtlCol="0">
            <a:normAutofit lnSpcReduction="10000"/>
          </a:bodyPr>
          <a:lstStyle>
            <a:lvl1pPr marL="0" indent="0" algn="ctr" defTabSz="914377" rtl="0" eaLnBrk="1" latinLnBrk="0" hangingPunct="1">
              <a:lnSpc>
                <a:spcPct val="90000"/>
              </a:lnSpc>
              <a:spcBef>
                <a:spcPts val="1000"/>
              </a:spcBef>
              <a:buFont typeface="Arial" panose="020B0604020202020204" pitchFamily="34" charset="0"/>
              <a:buNone/>
              <a:defRPr sz="1200" kern="1200">
                <a:solidFill>
                  <a:schemeClr val="tx1">
                    <a:alpha val="50000"/>
                  </a:schemeClr>
                </a:solidFill>
                <a:latin typeface="+mn-lt"/>
                <a:ea typeface="Open Sans Light" panose="020B0306030504020204" pitchFamily="34" charset="0"/>
                <a:cs typeface="Open Sans Light" panose="020B03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Open Sans Light" panose="020B0306030504020204" pitchFamily="34" charset="0"/>
                <a:cs typeface="Open Sans Light" panose="020B03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83">
              <a:spcBef>
                <a:spcPts val="750"/>
              </a:spcBef>
              <a:buClrTx/>
            </a:pPr>
            <a:r>
              <a:rPr lang="en-GB" sz="1050" b="1" dirty="0">
                <a:solidFill>
                  <a:srgbClr val="2B2B2B">
                    <a:alpha val="50000"/>
                  </a:srgbClr>
                </a:solidFill>
                <a:latin typeface="Roboto Condensed Light" pitchFamily="2" charset="0"/>
                <a:ea typeface="Roboto Condensed Light" pitchFamily="2" charset="0"/>
              </a:rPr>
              <a:t>Virtual Reality and Autism</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First used in 1996 (see images above) with autistic people (in the US)</a:t>
            </a:r>
            <a:endParaRPr lang="en-US" sz="1050" dirty="0">
              <a:solidFill>
                <a:srgbClr val="2B2B2B">
                  <a:alpha val="50000"/>
                </a:srgbClr>
              </a:solidFill>
              <a:latin typeface="Roboto Condensed Light" pitchFamily="2" charset="0"/>
              <a:ea typeface="Roboto Condensed Light" pitchFamily="2" charset="0"/>
            </a:endParaRPr>
          </a:p>
          <a:p>
            <a:pPr defTabSz="685783">
              <a:spcBef>
                <a:spcPts val="750"/>
              </a:spcBef>
              <a:buClrTx/>
            </a:pPr>
            <a:r>
              <a:rPr lang="en-US" sz="1050" dirty="0">
                <a:solidFill>
                  <a:srgbClr val="2B2B2B">
                    <a:alpha val="50000"/>
                  </a:srgbClr>
                </a:solidFill>
                <a:latin typeface="Roboto Condensed Light" pitchFamily="2" charset="0"/>
                <a:ea typeface="Roboto Condensed Light" pitchFamily="2" charset="0"/>
              </a:rPr>
              <a:t>Has recently been tested again in both US and UK (Newbutt et al., 2016; Bradley and Newbutt, in press)</a:t>
            </a:r>
          </a:p>
          <a:p>
            <a:pPr defTabSz="685783">
              <a:spcBef>
                <a:spcPts val="750"/>
              </a:spcBef>
              <a:buClrTx/>
            </a:pPr>
            <a:r>
              <a:rPr lang="en-US" sz="1050" dirty="0">
                <a:solidFill>
                  <a:srgbClr val="2B2B2B">
                    <a:alpha val="50000"/>
                  </a:srgbClr>
                </a:solidFill>
                <a:latin typeface="Roboto Condensed Light" pitchFamily="2" charset="0"/>
                <a:ea typeface="Roboto Condensed Light" pitchFamily="2" charset="0"/>
              </a:rPr>
              <a:t>HMDs positively received by autistic communities (Oculus and HTC Vive)</a:t>
            </a:r>
            <a:endParaRPr lang="en-GB" sz="1050" dirty="0">
              <a:solidFill>
                <a:srgbClr val="2B2B2B">
                  <a:alpha val="50000"/>
                </a:srgbClr>
              </a:solidFill>
              <a:latin typeface="Roboto Condensed Light" pitchFamily="2" charset="0"/>
              <a:ea typeface="Roboto Condensed Light" pitchFamily="2" charset="0"/>
            </a:endParaRP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Low negative effects and high sense of immersion / presence</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Reduces stress/anxiety</a:t>
            </a:r>
          </a:p>
        </p:txBody>
      </p:sp>
      <p:sp>
        <p:nvSpPr>
          <p:cNvPr id="19" name="Text Placeholder 2"/>
          <p:cNvSpPr txBox="1">
            <a:spLocks/>
          </p:cNvSpPr>
          <p:nvPr/>
        </p:nvSpPr>
        <p:spPr>
          <a:xfrm>
            <a:off x="90821" y="3139104"/>
            <a:ext cx="3049421" cy="2004396"/>
          </a:xfrm>
          <a:prstGeom prst="rect">
            <a:avLst/>
          </a:prstGeom>
        </p:spPr>
        <p:txBody>
          <a:bodyPr vert="horz" lIns="0" tIns="0" rIns="0" bIns="0" rtlCol="0">
            <a:normAutofit fontScale="92500" lnSpcReduction="10000"/>
          </a:bodyPr>
          <a:lstStyle>
            <a:lvl1pPr marL="0" indent="0" algn="ctr" defTabSz="914377" rtl="0" eaLnBrk="1" latinLnBrk="0" hangingPunct="1">
              <a:lnSpc>
                <a:spcPct val="90000"/>
              </a:lnSpc>
              <a:spcBef>
                <a:spcPts val="1000"/>
              </a:spcBef>
              <a:buFont typeface="Arial" panose="020B0604020202020204" pitchFamily="34" charset="0"/>
              <a:buNone/>
              <a:defRPr sz="1200" kern="1200">
                <a:solidFill>
                  <a:schemeClr val="tx1">
                    <a:alpha val="50000"/>
                  </a:schemeClr>
                </a:solidFill>
                <a:latin typeface="+mn-lt"/>
                <a:ea typeface="Open Sans Light" panose="020B0306030504020204" pitchFamily="34" charset="0"/>
                <a:cs typeface="Open Sans Light" panose="020B03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Open Sans Light" panose="020B0306030504020204" pitchFamily="34" charset="0"/>
                <a:cs typeface="Open Sans Light" panose="020B03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83">
              <a:spcBef>
                <a:spcPts val="750"/>
              </a:spcBef>
              <a:buClrTx/>
            </a:pPr>
            <a:r>
              <a:rPr lang="en-US" sz="1050" b="1">
                <a:solidFill>
                  <a:srgbClr val="2B2B2B">
                    <a:alpha val="50000"/>
                  </a:srgbClr>
                </a:solidFill>
                <a:latin typeface="Roboto Condensed Light" pitchFamily="2" charset="0"/>
                <a:ea typeface="Roboto Condensed Light" pitchFamily="2" charset="0"/>
              </a:rPr>
              <a:t>Background</a:t>
            </a:r>
          </a:p>
          <a:p>
            <a:pPr defTabSz="685783">
              <a:spcBef>
                <a:spcPts val="750"/>
              </a:spcBef>
              <a:buClrTx/>
            </a:pPr>
            <a:r>
              <a:rPr lang="en-GB" sz="1050">
                <a:solidFill>
                  <a:srgbClr val="2B2B2B">
                    <a:alpha val="50000"/>
                  </a:srgbClr>
                </a:solidFill>
                <a:latin typeface="Roboto Condensed"/>
              </a:rPr>
              <a:t>Autism is a lifelong condition that represents challenges in social communication, restrictive interests and repetitive behaviours.</a:t>
            </a:r>
          </a:p>
          <a:p>
            <a:pPr defTabSz="685783">
              <a:spcBef>
                <a:spcPts val="750"/>
              </a:spcBef>
              <a:buClrTx/>
            </a:pPr>
            <a:r>
              <a:rPr lang="en-GB" sz="1050">
                <a:solidFill>
                  <a:srgbClr val="2B2B2B">
                    <a:alpha val="50000"/>
                  </a:srgbClr>
                </a:solidFill>
                <a:latin typeface="Roboto Condensed"/>
              </a:rPr>
              <a:t>Intellectual abilities of autistic people may range from below average to above average. </a:t>
            </a:r>
          </a:p>
          <a:p>
            <a:pPr defTabSz="685783">
              <a:spcBef>
                <a:spcPts val="750"/>
              </a:spcBef>
              <a:buClrTx/>
            </a:pPr>
            <a:r>
              <a:rPr lang="en-US" sz="1050">
                <a:solidFill>
                  <a:srgbClr val="2B2B2B">
                    <a:alpha val="50000"/>
                  </a:srgbClr>
                </a:solidFill>
                <a:latin typeface="Roboto Condensed Light" pitchFamily="2" charset="0"/>
                <a:ea typeface="Roboto Condensed Light" pitchFamily="2" charset="0"/>
              </a:rPr>
              <a:t>It directly impacts about 1 in 66 people in the UK</a:t>
            </a:r>
          </a:p>
          <a:p>
            <a:pPr defTabSz="685783">
              <a:spcBef>
                <a:spcPts val="750"/>
              </a:spcBef>
              <a:buClrTx/>
            </a:pPr>
            <a:r>
              <a:rPr lang="en-US" sz="1050">
                <a:solidFill>
                  <a:srgbClr val="2B2B2B">
                    <a:alpha val="50000"/>
                  </a:srgbClr>
                </a:solidFill>
                <a:latin typeface="Roboto Condensed Light" pitchFamily="2" charset="0"/>
                <a:ea typeface="Roboto Condensed Light" pitchFamily="2" charset="0"/>
              </a:rPr>
              <a:t>Access to employment remains a significant problem for autistic groups with only 13% being employed</a:t>
            </a:r>
          </a:p>
          <a:p>
            <a:pPr defTabSz="685783">
              <a:spcBef>
                <a:spcPts val="750"/>
              </a:spcBef>
              <a:buClrTx/>
            </a:pPr>
            <a:r>
              <a:rPr lang="en-US" sz="1050">
                <a:solidFill>
                  <a:srgbClr val="2B2B2B">
                    <a:alpha val="50000"/>
                  </a:srgbClr>
                </a:solidFill>
                <a:latin typeface="Roboto Condensed Light" pitchFamily="2" charset="0"/>
                <a:ea typeface="Roboto Condensed Light" pitchFamily="2" charset="0"/>
              </a:rPr>
              <a:t>Issues with spotting danger (or dangerous situations) remains a problem for autistic groups (i.e. road safety)</a:t>
            </a:r>
            <a:endParaRPr lang="en-US" sz="1050" dirty="0">
              <a:solidFill>
                <a:srgbClr val="2B2B2B">
                  <a:alpha val="50000"/>
                </a:srgbClr>
              </a:solidFill>
              <a:latin typeface="Roboto Condensed Light" pitchFamily="2" charset="0"/>
              <a:ea typeface="Roboto Condensed Light" pitchFamily="2" charset="0"/>
            </a:endParaRPr>
          </a:p>
        </p:txBody>
      </p:sp>
    </p:spTree>
    <p:extLst>
      <p:ext uri="{BB962C8B-B14F-4D97-AF65-F5344CB8AC3E}">
        <p14:creationId xmlns:p14="http://schemas.microsoft.com/office/powerpoint/2010/main" val="8647539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14:bounceEnd="60000">
                                          <p:cBhvr additive="base">
                                            <p:cTn id="7" dur="12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60000">
                                          <p:cBhvr additive="base">
                                            <p:cTn id="11" dur="125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25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14:bounceEnd="60000">
                                          <p:cBhvr additive="base">
                                            <p:cTn id="15" dur="1250" fill="hold"/>
                                            <p:tgtEl>
                                              <p:spTgt spid="16">
                                                <p:txEl>
                                                  <p:pRg st="0" end="0"/>
                                                </p:txEl>
                                              </p:spTgt>
                                            </p:tgtEl>
                                            <p:attrNameLst>
                                              <p:attrName>ppt_x</p:attrName>
                                            </p:attrNameLst>
                                          </p:cBhvr>
                                          <p:tavLst>
                                            <p:tav tm="0">
                                              <p:val>
                                                <p:strVal val="#ppt_x"/>
                                              </p:val>
                                            </p:tav>
                                            <p:tav tm="100000">
                                              <p:val>
                                                <p:strVal val="#ppt_x"/>
                                              </p:val>
                                            </p:tav>
                                          </p:tavLst>
                                        </p:anim>
                                        <p:anim calcmode="lin" valueType="num" p14:bounceEnd="60000">
                                          <p:cBhvr additive="base">
                                            <p:cTn id="16" dur="125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14:presetBounceEnd="60000">
                                      <p:stCondLst>
                                        <p:cond delay="250"/>
                                      </p:stCondLst>
                                      <p:childTnLst>
                                        <p:set>
                                          <p:cBhvr>
                                            <p:cTn id="20" dur="1" fill="hold">
                                              <p:stCondLst>
                                                <p:cond delay="0"/>
                                              </p:stCondLst>
                                            </p:cTn>
                                            <p:tgtEl>
                                              <p:spTgt spid="16">
                                                <p:txEl>
                                                  <p:pRg st="1" end="1"/>
                                                </p:txEl>
                                              </p:spTgt>
                                            </p:tgtEl>
                                            <p:attrNameLst>
                                              <p:attrName>style.visibility</p:attrName>
                                            </p:attrNameLst>
                                          </p:cBhvr>
                                          <p:to>
                                            <p:strVal val="visible"/>
                                          </p:to>
                                        </p:set>
                                        <p:anim calcmode="lin" valueType="num" p14:bounceEnd="60000">
                                          <p:cBhvr additive="base">
                                            <p:cTn id="21" dur="1250" fill="hold"/>
                                            <p:tgtEl>
                                              <p:spTgt spid="16">
                                                <p:txEl>
                                                  <p:pRg st="1" end="1"/>
                                                </p:txEl>
                                              </p:spTgt>
                                            </p:tgtEl>
                                            <p:attrNameLst>
                                              <p:attrName>ppt_x</p:attrName>
                                            </p:attrNameLst>
                                          </p:cBhvr>
                                          <p:tavLst>
                                            <p:tav tm="0">
                                              <p:val>
                                                <p:strVal val="#ppt_x"/>
                                              </p:val>
                                            </p:tav>
                                            <p:tav tm="100000">
                                              <p:val>
                                                <p:strVal val="#ppt_x"/>
                                              </p:val>
                                            </p:tav>
                                          </p:tavLst>
                                        </p:anim>
                                        <p:anim calcmode="lin" valueType="num" p14:bounceEnd="60000">
                                          <p:cBhvr additive="base">
                                            <p:cTn id="22" dur="125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14:presetBounceEnd="60000">
                                      <p:stCondLst>
                                        <p:cond delay="250"/>
                                      </p:stCondLst>
                                      <p:childTnLst>
                                        <p:set>
                                          <p:cBhvr>
                                            <p:cTn id="26" dur="1" fill="hold">
                                              <p:stCondLst>
                                                <p:cond delay="0"/>
                                              </p:stCondLst>
                                            </p:cTn>
                                            <p:tgtEl>
                                              <p:spTgt spid="16">
                                                <p:txEl>
                                                  <p:pRg st="2" end="2"/>
                                                </p:txEl>
                                              </p:spTgt>
                                            </p:tgtEl>
                                            <p:attrNameLst>
                                              <p:attrName>style.visibility</p:attrName>
                                            </p:attrNameLst>
                                          </p:cBhvr>
                                          <p:to>
                                            <p:strVal val="visible"/>
                                          </p:to>
                                        </p:set>
                                        <p:anim calcmode="lin" valueType="num" p14:bounceEnd="60000">
                                          <p:cBhvr additive="base">
                                            <p:cTn id="27" dur="1250" fill="hold"/>
                                            <p:tgtEl>
                                              <p:spTgt spid="16">
                                                <p:txEl>
                                                  <p:pRg st="2" end="2"/>
                                                </p:txEl>
                                              </p:spTgt>
                                            </p:tgtEl>
                                            <p:attrNameLst>
                                              <p:attrName>ppt_x</p:attrName>
                                            </p:attrNameLst>
                                          </p:cBhvr>
                                          <p:tavLst>
                                            <p:tav tm="0">
                                              <p:val>
                                                <p:strVal val="#ppt_x"/>
                                              </p:val>
                                            </p:tav>
                                            <p:tav tm="100000">
                                              <p:val>
                                                <p:strVal val="#ppt_x"/>
                                              </p:val>
                                            </p:tav>
                                          </p:tavLst>
                                        </p:anim>
                                        <p:anim calcmode="lin" valueType="num" p14:bounceEnd="60000">
                                          <p:cBhvr additive="base">
                                            <p:cTn id="28" dur="125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14:presetBounceEnd="60000">
                                      <p:stCondLst>
                                        <p:cond delay="250"/>
                                      </p:stCondLst>
                                      <p:childTnLst>
                                        <p:set>
                                          <p:cBhvr>
                                            <p:cTn id="32" dur="1" fill="hold">
                                              <p:stCondLst>
                                                <p:cond delay="0"/>
                                              </p:stCondLst>
                                            </p:cTn>
                                            <p:tgtEl>
                                              <p:spTgt spid="16">
                                                <p:txEl>
                                                  <p:pRg st="3" end="3"/>
                                                </p:txEl>
                                              </p:spTgt>
                                            </p:tgtEl>
                                            <p:attrNameLst>
                                              <p:attrName>style.visibility</p:attrName>
                                            </p:attrNameLst>
                                          </p:cBhvr>
                                          <p:to>
                                            <p:strVal val="visible"/>
                                          </p:to>
                                        </p:set>
                                        <p:anim calcmode="lin" valueType="num" p14:bounceEnd="60000">
                                          <p:cBhvr additive="base">
                                            <p:cTn id="33" dur="1250" fill="hold"/>
                                            <p:tgtEl>
                                              <p:spTgt spid="16">
                                                <p:txEl>
                                                  <p:pRg st="3" end="3"/>
                                                </p:txEl>
                                              </p:spTgt>
                                            </p:tgtEl>
                                            <p:attrNameLst>
                                              <p:attrName>ppt_x</p:attrName>
                                            </p:attrNameLst>
                                          </p:cBhvr>
                                          <p:tavLst>
                                            <p:tav tm="0">
                                              <p:val>
                                                <p:strVal val="#ppt_x"/>
                                              </p:val>
                                            </p:tav>
                                            <p:tav tm="100000">
                                              <p:val>
                                                <p:strVal val="#ppt_x"/>
                                              </p:val>
                                            </p:tav>
                                          </p:tavLst>
                                        </p:anim>
                                        <p:anim calcmode="lin" valueType="num" p14:bounceEnd="60000">
                                          <p:cBhvr additive="base">
                                            <p:cTn id="34" dur="125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14:presetBounceEnd="60000">
                                      <p:stCondLst>
                                        <p:cond delay="250"/>
                                      </p:stCondLst>
                                      <p:childTnLst>
                                        <p:set>
                                          <p:cBhvr>
                                            <p:cTn id="38" dur="1" fill="hold">
                                              <p:stCondLst>
                                                <p:cond delay="0"/>
                                              </p:stCondLst>
                                            </p:cTn>
                                            <p:tgtEl>
                                              <p:spTgt spid="16">
                                                <p:txEl>
                                                  <p:pRg st="4" end="4"/>
                                                </p:txEl>
                                              </p:spTgt>
                                            </p:tgtEl>
                                            <p:attrNameLst>
                                              <p:attrName>style.visibility</p:attrName>
                                            </p:attrNameLst>
                                          </p:cBhvr>
                                          <p:to>
                                            <p:strVal val="visible"/>
                                          </p:to>
                                        </p:set>
                                        <p:anim calcmode="lin" valueType="num" p14:bounceEnd="60000">
                                          <p:cBhvr additive="base">
                                            <p:cTn id="39" dur="1250" fill="hold"/>
                                            <p:tgtEl>
                                              <p:spTgt spid="16">
                                                <p:txEl>
                                                  <p:pRg st="4" end="4"/>
                                                </p:txEl>
                                              </p:spTgt>
                                            </p:tgtEl>
                                            <p:attrNameLst>
                                              <p:attrName>ppt_x</p:attrName>
                                            </p:attrNameLst>
                                          </p:cBhvr>
                                          <p:tavLst>
                                            <p:tav tm="0">
                                              <p:val>
                                                <p:strVal val="#ppt_x"/>
                                              </p:val>
                                            </p:tav>
                                            <p:tav tm="100000">
                                              <p:val>
                                                <p:strVal val="#ppt_x"/>
                                              </p:val>
                                            </p:tav>
                                          </p:tavLst>
                                        </p:anim>
                                        <p:anim calcmode="lin" valueType="num" p14:bounceEnd="60000">
                                          <p:cBhvr additive="base">
                                            <p:cTn id="40" dur="125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14:presetBounceEnd="60000">
                                      <p:stCondLst>
                                        <p:cond delay="250"/>
                                      </p:stCondLst>
                                      <p:childTnLst>
                                        <p:set>
                                          <p:cBhvr>
                                            <p:cTn id="44" dur="1" fill="hold">
                                              <p:stCondLst>
                                                <p:cond delay="0"/>
                                              </p:stCondLst>
                                            </p:cTn>
                                            <p:tgtEl>
                                              <p:spTgt spid="16">
                                                <p:txEl>
                                                  <p:pRg st="5" end="5"/>
                                                </p:txEl>
                                              </p:spTgt>
                                            </p:tgtEl>
                                            <p:attrNameLst>
                                              <p:attrName>style.visibility</p:attrName>
                                            </p:attrNameLst>
                                          </p:cBhvr>
                                          <p:to>
                                            <p:strVal val="visible"/>
                                          </p:to>
                                        </p:set>
                                        <p:anim calcmode="lin" valueType="num" p14:bounceEnd="60000">
                                          <p:cBhvr additive="base">
                                            <p:cTn id="45" dur="1250" fill="hold"/>
                                            <p:tgtEl>
                                              <p:spTgt spid="16">
                                                <p:txEl>
                                                  <p:pRg st="5" end="5"/>
                                                </p:txEl>
                                              </p:spTgt>
                                            </p:tgtEl>
                                            <p:attrNameLst>
                                              <p:attrName>ppt_x</p:attrName>
                                            </p:attrNameLst>
                                          </p:cBhvr>
                                          <p:tavLst>
                                            <p:tav tm="0">
                                              <p:val>
                                                <p:strVal val="#ppt_x"/>
                                              </p:val>
                                            </p:tav>
                                            <p:tav tm="100000">
                                              <p:val>
                                                <p:strVal val="#ppt_x"/>
                                              </p:val>
                                            </p:tav>
                                          </p:tavLst>
                                        </p:anim>
                                        <p:anim calcmode="lin" valueType="num" p14:bounceEnd="60000">
                                          <p:cBhvr additive="base">
                                            <p:cTn id="46" dur="1250" fill="hold"/>
                                            <p:tgtEl>
                                              <p:spTgt spid="16">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14:presetBounceEnd="60000">
                                      <p:stCondLst>
                                        <p:cond delay="25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14:bounceEnd="60000">
                                          <p:cBhvr additive="base">
                                            <p:cTn id="49" dur="12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60000">
                                          <p:cBhvr additive="base">
                                            <p:cTn id="50" dur="125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14:presetBounceEnd="60000">
                                      <p:stCondLst>
                                        <p:cond delay="250"/>
                                      </p:stCondLst>
                                      <p:childTnLst>
                                        <p:set>
                                          <p:cBhvr>
                                            <p:cTn id="54" dur="1" fill="hold">
                                              <p:stCondLst>
                                                <p:cond delay="0"/>
                                              </p:stCondLst>
                                            </p:cTn>
                                            <p:tgtEl>
                                              <p:spTgt spid="17">
                                                <p:txEl>
                                                  <p:pRg st="1" end="1"/>
                                                </p:txEl>
                                              </p:spTgt>
                                            </p:tgtEl>
                                            <p:attrNameLst>
                                              <p:attrName>style.visibility</p:attrName>
                                            </p:attrNameLst>
                                          </p:cBhvr>
                                          <p:to>
                                            <p:strVal val="visible"/>
                                          </p:to>
                                        </p:set>
                                        <p:anim calcmode="lin" valueType="num" p14:bounceEnd="60000">
                                          <p:cBhvr additive="base">
                                            <p:cTn id="55" dur="1250" fill="hold"/>
                                            <p:tgtEl>
                                              <p:spTgt spid="17">
                                                <p:txEl>
                                                  <p:pRg st="1" end="1"/>
                                                </p:txEl>
                                              </p:spTgt>
                                            </p:tgtEl>
                                            <p:attrNameLst>
                                              <p:attrName>ppt_x</p:attrName>
                                            </p:attrNameLst>
                                          </p:cBhvr>
                                          <p:tavLst>
                                            <p:tav tm="0">
                                              <p:val>
                                                <p:strVal val="#ppt_x"/>
                                              </p:val>
                                            </p:tav>
                                            <p:tav tm="100000">
                                              <p:val>
                                                <p:strVal val="#ppt_x"/>
                                              </p:val>
                                            </p:tav>
                                          </p:tavLst>
                                        </p:anim>
                                        <p:anim calcmode="lin" valueType="num" p14:bounceEnd="60000">
                                          <p:cBhvr additive="base">
                                            <p:cTn id="56" dur="125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14:presetBounceEnd="60000">
                                      <p:stCondLst>
                                        <p:cond delay="250"/>
                                      </p:stCondLst>
                                      <p:childTnLst>
                                        <p:set>
                                          <p:cBhvr>
                                            <p:cTn id="60" dur="1" fill="hold">
                                              <p:stCondLst>
                                                <p:cond delay="0"/>
                                              </p:stCondLst>
                                            </p:cTn>
                                            <p:tgtEl>
                                              <p:spTgt spid="17">
                                                <p:txEl>
                                                  <p:pRg st="2" end="2"/>
                                                </p:txEl>
                                              </p:spTgt>
                                            </p:tgtEl>
                                            <p:attrNameLst>
                                              <p:attrName>style.visibility</p:attrName>
                                            </p:attrNameLst>
                                          </p:cBhvr>
                                          <p:to>
                                            <p:strVal val="visible"/>
                                          </p:to>
                                        </p:set>
                                        <p:anim calcmode="lin" valueType="num" p14:bounceEnd="60000">
                                          <p:cBhvr additive="base">
                                            <p:cTn id="61" dur="1250" fill="hold"/>
                                            <p:tgtEl>
                                              <p:spTgt spid="17">
                                                <p:txEl>
                                                  <p:pRg st="2" end="2"/>
                                                </p:txEl>
                                              </p:spTgt>
                                            </p:tgtEl>
                                            <p:attrNameLst>
                                              <p:attrName>ppt_x</p:attrName>
                                            </p:attrNameLst>
                                          </p:cBhvr>
                                          <p:tavLst>
                                            <p:tav tm="0">
                                              <p:val>
                                                <p:strVal val="#ppt_x"/>
                                              </p:val>
                                            </p:tav>
                                            <p:tav tm="100000">
                                              <p:val>
                                                <p:strVal val="#ppt_x"/>
                                              </p:val>
                                            </p:tav>
                                          </p:tavLst>
                                        </p:anim>
                                        <p:anim calcmode="lin" valueType="num" p14:bounceEnd="60000">
                                          <p:cBhvr additive="base">
                                            <p:cTn id="62" dur="125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14:presetBounceEnd="60000">
                                      <p:stCondLst>
                                        <p:cond delay="250"/>
                                      </p:stCondLst>
                                      <p:childTnLst>
                                        <p:set>
                                          <p:cBhvr>
                                            <p:cTn id="66" dur="1" fill="hold">
                                              <p:stCondLst>
                                                <p:cond delay="0"/>
                                              </p:stCondLst>
                                            </p:cTn>
                                            <p:tgtEl>
                                              <p:spTgt spid="17">
                                                <p:txEl>
                                                  <p:pRg st="3" end="3"/>
                                                </p:txEl>
                                              </p:spTgt>
                                            </p:tgtEl>
                                            <p:attrNameLst>
                                              <p:attrName>style.visibility</p:attrName>
                                            </p:attrNameLst>
                                          </p:cBhvr>
                                          <p:to>
                                            <p:strVal val="visible"/>
                                          </p:to>
                                        </p:set>
                                        <p:anim calcmode="lin" valueType="num" p14:bounceEnd="60000">
                                          <p:cBhvr additive="base">
                                            <p:cTn id="67" dur="1250" fill="hold"/>
                                            <p:tgtEl>
                                              <p:spTgt spid="17">
                                                <p:txEl>
                                                  <p:pRg st="3" end="3"/>
                                                </p:txEl>
                                              </p:spTgt>
                                            </p:tgtEl>
                                            <p:attrNameLst>
                                              <p:attrName>ppt_x</p:attrName>
                                            </p:attrNameLst>
                                          </p:cBhvr>
                                          <p:tavLst>
                                            <p:tav tm="0">
                                              <p:val>
                                                <p:strVal val="#ppt_x"/>
                                              </p:val>
                                            </p:tav>
                                            <p:tav tm="100000">
                                              <p:val>
                                                <p:strVal val="#ppt_x"/>
                                              </p:val>
                                            </p:tav>
                                          </p:tavLst>
                                        </p:anim>
                                        <p:anim calcmode="lin" valueType="num" p14:bounceEnd="60000">
                                          <p:cBhvr additive="base">
                                            <p:cTn id="68" dur="125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14:presetBounceEnd="60000">
                                      <p:stCondLst>
                                        <p:cond delay="250"/>
                                      </p:stCondLst>
                                      <p:childTnLst>
                                        <p:set>
                                          <p:cBhvr>
                                            <p:cTn id="72" dur="1" fill="hold">
                                              <p:stCondLst>
                                                <p:cond delay="0"/>
                                              </p:stCondLst>
                                            </p:cTn>
                                            <p:tgtEl>
                                              <p:spTgt spid="17">
                                                <p:txEl>
                                                  <p:pRg st="4" end="4"/>
                                                </p:txEl>
                                              </p:spTgt>
                                            </p:tgtEl>
                                            <p:attrNameLst>
                                              <p:attrName>style.visibility</p:attrName>
                                            </p:attrNameLst>
                                          </p:cBhvr>
                                          <p:to>
                                            <p:strVal val="visible"/>
                                          </p:to>
                                        </p:set>
                                        <p:anim calcmode="lin" valueType="num" p14:bounceEnd="60000">
                                          <p:cBhvr additive="base">
                                            <p:cTn id="73" dur="1250" fill="hold"/>
                                            <p:tgtEl>
                                              <p:spTgt spid="17">
                                                <p:txEl>
                                                  <p:pRg st="4" end="4"/>
                                                </p:txEl>
                                              </p:spTgt>
                                            </p:tgtEl>
                                            <p:attrNameLst>
                                              <p:attrName>ppt_x</p:attrName>
                                            </p:attrNameLst>
                                          </p:cBhvr>
                                          <p:tavLst>
                                            <p:tav tm="0">
                                              <p:val>
                                                <p:strVal val="#ppt_x"/>
                                              </p:val>
                                            </p:tav>
                                            <p:tav tm="100000">
                                              <p:val>
                                                <p:strVal val="#ppt_x"/>
                                              </p:val>
                                            </p:tav>
                                          </p:tavLst>
                                        </p:anim>
                                        <p:anim calcmode="lin" valueType="num" p14:bounceEnd="60000">
                                          <p:cBhvr additive="base">
                                            <p:cTn id="74" dur="1250" fill="hold"/>
                                            <p:tgtEl>
                                              <p:spTgt spid="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14:presetBounceEnd="60000">
                                      <p:stCondLst>
                                        <p:cond delay="250"/>
                                      </p:stCondLst>
                                      <p:childTnLst>
                                        <p:set>
                                          <p:cBhvr>
                                            <p:cTn id="78" dur="1" fill="hold">
                                              <p:stCondLst>
                                                <p:cond delay="0"/>
                                              </p:stCondLst>
                                            </p:cTn>
                                            <p:tgtEl>
                                              <p:spTgt spid="17">
                                                <p:txEl>
                                                  <p:pRg st="5" end="5"/>
                                                </p:txEl>
                                              </p:spTgt>
                                            </p:tgtEl>
                                            <p:attrNameLst>
                                              <p:attrName>style.visibility</p:attrName>
                                            </p:attrNameLst>
                                          </p:cBhvr>
                                          <p:to>
                                            <p:strVal val="visible"/>
                                          </p:to>
                                        </p:set>
                                        <p:anim calcmode="lin" valueType="num" p14:bounceEnd="60000">
                                          <p:cBhvr additive="base">
                                            <p:cTn id="79" dur="1250" fill="hold"/>
                                            <p:tgtEl>
                                              <p:spTgt spid="17">
                                                <p:txEl>
                                                  <p:pRg st="5" end="5"/>
                                                </p:txEl>
                                              </p:spTgt>
                                            </p:tgtEl>
                                            <p:attrNameLst>
                                              <p:attrName>ppt_x</p:attrName>
                                            </p:attrNameLst>
                                          </p:cBhvr>
                                          <p:tavLst>
                                            <p:tav tm="0">
                                              <p:val>
                                                <p:strVal val="#ppt_x"/>
                                              </p:val>
                                            </p:tav>
                                            <p:tav tm="100000">
                                              <p:val>
                                                <p:strVal val="#ppt_x"/>
                                              </p:val>
                                            </p:tav>
                                          </p:tavLst>
                                        </p:anim>
                                        <p:anim calcmode="lin" valueType="num" p14:bounceEnd="60000">
                                          <p:cBhvr additive="base">
                                            <p:cTn id="80" dur="1250" fill="hold"/>
                                            <p:tgtEl>
                                              <p:spTgt spid="17">
                                                <p:txEl>
                                                  <p:pRg st="5" end="5"/>
                                                </p:txEl>
                                              </p:spTgt>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14:presetBounceEnd="60000">
                                      <p:stCondLst>
                                        <p:cond delay="250"/>
                                      </p:stCondLst>
                                      <p:childTnLst>
                                        <p:set>
                                          <p:cBhvr>
                                            <p:cTn id="82" dur="1" fill="hold">
                                              <p:stCondLst>
                                                <p:cond delay="0"/>
                                              </p:stCondLst>
                                            </p:cTn>
                                            <p:tgtEl>
                                              <p:spTgt spid="19">
                                                <p:txEl>
                                                  <p:pRg st="0" end="0"/>
                                                </p:txEl>
                                              </p:spTgt>
                                            </p:tgtEl>
                                            <p:attrNameLst>
                                              <p:attrName>style.visibility</p:attrName>
                                            </p:attrNameLst>
                                          </p:cBhvr>
                                          <p:to>
                                            <p:strVal val="visible"/>
                                          </p:to>
                                        </p:set>
                                        <p:anim calcmode="lin" valueType="num" p14:bounceEnd="60000">
                                          <p:cBhvr additive="base">
                                            <p:cTn id="83" dur="1250" fill="hold"/>
                                            <p:tgtEl>
                                              <p:spTgt spid="19">
                                                <p:txEl>
                                                  <p:pRg st="0" end="0"/>
                                                </p:txEl>
                                              </p:spTgt>
                                            </p:tgtEl>
                                            <p:attrNameLst>
                                              <p:attrName>ppt_x</p:attrName>
                                            </p:attrNameLst>
                                          </p:cBhvr>
                                          <p:tavLst>
                                            <p:tav tm="0">
                                              <p:val>
                                                <p:strVal val="#ppt_x"/>
                                              </p:val>
                                            </p:tav>
                                            <p:tav tm="100000">
                                              <p:val>
                                                <p:strVal val="#ppt_x"/>
                                              </p:val>
                                            </p:tav>
                                          </p:tavLst>
                                        </p:anim>
                                        <p:anim calcmode="lin" valueType="num" p14:bounceEnd="60000">
                                          <p:cBhvr additive="base">
                                            <p:cTn id="84" dur="125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14:presetBounceEnd="60000">
                                      <p:stCondLst>
                                        <p:cond delay="250"/>
                                      </p:stCondLst>
                                      <p:childTnLst>
                                        <p:set>
                                          <p:cBhvr>
                                            <p:cTn id="88" dur="1" fill="hold">
                                              <p:stCondLst>
                                                <p:cond delay="0"/>
                                              </p:stCondLst>
                                            </p:cTn>
                                            <p:tgtEl>
                                              <p:spTgt spid="19">
                                                <p:txEl>
                                                  <p:pRg st="1" end="1"/>
                                                </p:txEl>
                                              </p:spTgt>
                                            </p:tgtEl>
                                            <p:attrNameLst>
                                              <p:attrName>style.visibility</p:attrName>
                                            </p:attrNameLst>
                                          </p:cBhvr>
                                          <p:to>
                                            <p:strVal val="visible"/>
                                          </p:to>
                                        </p:set>
                                        <p:anim calcmode="lin" valueType="num" p14:bounceEnd="60000">
                                          <p:cBhvr additive="base">
                                            <p:cTn id="89" dur="1250" fill="hold"/>
                                            <p:tgtEl>
                                              <p:spTgt spid="19">
                                                <p:txEl>
                                                  <p:pRg st="1" end="1"/>
                                                </p:txEl>
                                              </p:spTgt>
                                            </p:tgtEl>
                                            <p:attrNameLst>
                                              <p:attrName>ppt_x</p:attrName>
                                            </p:attrNameLst>
                                          </p:cBhvr>
                                          <p:tavLst>
                                            <p:tav tm="0">
                                              <p:val>
                                                <p:strVal val="#ppt_x"/>
                                              </p:val>
                                            </p:tav>
                                            <p:tav tm="100000">
                                              <p:val>
                                                <p:strVal val="#ppt_x"/>
                                              </p:val>
                                            </p:tav>
                                          </p:tavLst>
                                        </p:anim>
                                        <p:anim calcmode="lin" valueType="num" p14:bounceEnd="60000">
                                          <p:cBhvr additive="base">
                                            <p:cTn id="90" dur="125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14:presetBounceEnd="60000">
                                      <p:stCondLst>
                                        <p:cond delay="250"/>
                                      </p:stCondLst>
                                      <p:childTnLst>
                                        <p:set>
                                          <p:cBhvr>
                                            <p:cTn id="94" dur="1" fill="hold">
                                              <p:stCondLst>
                                                <p:cond delay="0"/>
                                              </p:stCondLst>
                                            </p:cTn>
                                            <p:tgtEl>
                                              <p:spTgt spid="19">
                                                <p:txEl>
                                                  <p:pRg st="2" end="2"/>
                                                </p:txEl>
                                              </p:spTgt>
                                            </p:tgtEl>
                                            <p:attrNameLst>
                                              <p:attrName>style.visibility</p:attrName>
                                            </p:attrNameLst>
                                          </p:cBhvr>
                                          <p:to>
                                            <p:strVal val="visible"/>
                                          </p:to>
                                        </p:set>
                                        <p:anim calcmode="lin" valueType="num" p14:bounceEnd="60000">
                                          <p:cBhvr additive="base">
                                            <p:cTn id="95" dur="1250" fill="hold"/>
                                            <p:tgtEl>
                                              <p:spTgt spid="19">
                                                <p:txEl>
                                                  <p:pRg st="2" end="2"/>
                                                </p:txEl>
                                              </p:spTgt>
                                            </p:tgtEl>
                                            <p:attrNameLst>
                                              <p:attrName>ppt_x</p:attrName>
                                            </p:attrNameLst>
                                          </p:cBhvr>
                                          <p:tavLst>
                                            <p:tav tm="0">
                                              <p:val>
                                                <p:strVal val="#ppt_x"/>
                                              </p:val>
                                            </p:tav>
                                            <p:tav tm="100000">
                                              <p:val>
                                                <p:strVal val="#ppt_x"/>
                                              </p:val>
                                            </p:tav>
                                          </p:tavLst>
                                        </p:anim>
                                        <p:anim calcmode="lin" valueType="num" p14:bounceEnd="60000">
                                          <p:cBhvr additive="base">
                                            <p:cTn id="96" dur="125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14:presetBounceEnd="60000">
                                      <p:stCondLst>
                                        <p:cond delay="250"/>
                                      </p:stCondLst>
                                      <p:childTnLst>
                                        <p:set>
                                          <p:cBhvr>
                                            <p:cTn id="100" dur="1" fill="hold">
                                              <p:stCondLst>
                                                <p:cond delay="0"/>
                                              </p:stCondLst>
                                            </p:cTn>
                                            <p:tgtEl>
                                              <p:spTgt spid="19">
                                                <p:txEl>
                                                  <p:pRg st="3" end="3"/>
                                                </p:txEl>
                                              </p:spTgt>
                                            </p:tgtEl>
                                            <p:attrNameLst>
                                              <p:attrName>style.visibility</p:attrName>
                                            </p:attrNameLst>
                                          </p:cBhvr>
                                          <p:to>
                                            <p:strVal val="visible"/>
                                          </p:to>
                                        </p:set>
                                        <p:anim calcmode="lin" valueType="num" p14:bounceEnd="60000">
                                          <p:cBhvr additive="base">
                                            <p:cTn id="101" dur="1250" fill="hold"/>
                                            <p:tgtEl>
                                              <p:spTgt spid="19">
                                                <p:txEl>
                                                  <p:pRg st="3" end="3"/>
                                                </p:txEl>
                                              </p:spTgt>
                                            </p:tgtEl>
                                            <p:attrNameLst>
                                              <p:attrName>ppt_x</p:attrName>
                                            </p:attrNameLst>
                                          </p:cBhvr>
                                          <p:tavLst>
                                            <p:tav tm="0">
                                              <p:val>
                                                <p:strVal val="#ppt_x"/>
                                              </p:val>
                                            </p:tav>
                                            <p:tav tm="100000">
                                              <p:val>
                                                <p:strVal val="#ppt_x"/>
                                              </p:val>
                                            </p:tav>
                                          </p:tavLst>
                                        </p:anim>
                                        <p:anim calcmode="lin" valueType="num" p14:bounceEnd="60000">
                                          <p:cBhvr additive="base">
                                            <p:cTn id="102" dur="125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14:presetBounceEnd="60000">
                                      <p:stCondLst>
                                        <p:cond delay="250"/>
                                      </p:stCondLst>
                                      <p:childTnLst>
                                        <p:set>
                                          <p:cBhvr>
                                            <p:cTn id="106" dur="1" fill="hold">
                                              <p:stCondLst>
                                                <p:cond delay="0"/>
                                              </p:stCondLst>
                                            </p:cTn>
                                            <p:tgtEl>
                                              <p:spTgt spid="19">
                                                <p:txEl>
                                                  <p:pRg st="4" end="4"/>
                                                </p:txEl>
                                              </p:spTgt>
                                            </p:tgtEl>
                                            <p:attrNameLst>
                                              <p:attrName>style.visibility</p:attrName>
                                            </p:attrNameLst>
                                          </p:cBhvr>
                                          <p:to>
                                            <p:strVal val="visible"/>
                                          </p:to>
                                        </p:set>
                                        <p:anim calcmode="lin" valueType="num" p14:bounceEnd="60000">
                                          <p:cBhvr additive="base">
                                            <p:cTn id="107" dur="1250" fill="hold"/>
                                            <p:tgtEl>
                                              <p:spTgt spid="19">
                                                <p:txEl>
                                                  <p:pRg st="4" end="4"/>
                                                </p:txEl>
                                              </p:spTgt>
                                            </p:tgtEl>
                                            <p:attrNameLst>
                                              <p:attrName>ppt_x</p:attrName>
                                            </p:attrNameLst>
                                          </p:cBhvr>
                                          <p:tavLst>
                                            <p:tav tm="0">
                                              <p:val>
                                                <p:strVal val="#ppt_x"/>
                                              </p:val>
                                            </p:tav>
                                            <p:tav tm="100000">
                                              <p:val>
                                                <p:strVal val="#ppt_x"/>
                                              </p:val>
                                            </p:tav>
                                          </p:tavLst>
                                        </p:anim>
                                        <p:anim calcmode="lin" valueType="num" p14:bounceEnd="60000">
                                          <p:cBhvr additive="base">
                                            <p:cTn id="108" dur="125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14:presetBounceEnd="60000">
                                      <p:stCondLst>
                                        <p:cond delay="250"/>
                                      </p:stCondLst>
                                      <p:childTnLst>
                                        <p:set>
                                          <p:cBhvr>
                                            <p:cTn id="112" dur="1" fill="hold">
                                              <p:stCondLst>
                                                <p:cond delay="0"/>
                                              </p:stCondLst>
                                            </p:cTn>
                                            <p:tgtEl>
                                              <p:spTgt spid="19">
                                                <p:txEl>
                                                  <p:pRg st="5" end="5"/>
                                                </p:txEl>
                                              </p:spTgt>
                                            </p:tgtEl>
                                            <p:attrNameLst>
                                              <p:attrName>style.visibility</p:attrName>
                                            </p:attrNameLst>
                                          </p:cBhvr>
                                          <p:to>
                                            <p:strVal val="visible"/>
                                          </p:to>
                                        </p:set>
                                        <p:anim calcmode="lin" valueType="num" p14:bounceEnd="60000">
                                          <p:cBhvr additive="base">
                                            <p:cTn id="113" dur="1250" fill="hold"/>
                                            <p:tgtEl>
                                              <p:spTgt spid="19">
                                                <p:txEl>
                                                  <p:pRg st="5" end="5"/>
                                                </p:txEl>
                                              </p:spTgt>
                                            </p:tgtEl>
                                            <p:attrNameLst>
                                              <p:attrName>ppt_x</p:attrName>
                                            </p:attrNameLst>
                                          </p:cBhvr>
                                          <p:tavLst>
                                            <p:tav tm="0">
                                              <p:val>
                                                <p:strVal val="#ppt_x"/>
                                              </p:val>
                                            </p:tav>
                                            <p:tav tm="100000">
                                              <p:val>
                                                <p:strVal val="#ppt_x"/>
                                              </p:val>
                                            </p:tav>
                                          </p:tavLst>
                                        </p:anim>
                                        <p:anim calcmode="lin" valueType="num" p14:bounceEnd="60000">
                                          <p:cBhvr additive="base">
                                            <p:cTn id="114" dur="1250" fill="hold"/>
                                            <p:tgtEl>
                                              <p:spTgt spid="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build="p"/>
          <p:bldP spid="17" grpId="0" build="p"/>
          <p:bldP spid="19"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125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6" dur="125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250"/>
                                      </p:stCondLst>
                                      <p:childTnLst>
                                        <p:set>
                                          <p:cBhvr>
                                            <p:cTn id="20" dur="1" fill="hold">
                                              <p:stCondLst>
                                                <p:cond delay="0"/>
                                              </p:stCondLst>
                                            </p:cTn>
                                            <p:tgtEl>
                                              <p:spTgt spid="16">
                                                <p:txEl>
                                                  <p:pRg st="1" end="1"/>
                                                </p:txEl>
                                              </p:spTgt>
                                            </p:tgtEl>
                                            <p:attrNameLst>
                                              <p:attrName>style.visibility</p:attrName>
                                            </p:attrNameLst>
                                          </p:cBhvr>
                                          <p:to>
                                            <p:strVal val="visible"/>
                                          </p:to>
                                        </p:set>
                                        <p:anim calcmode="lin" valueType="num">
                                          <p:cBhvr additive="base">
                                            <p:cTn id="21" dur="125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22" dur="125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250"/>
                                      </p:stCondLst>
                                      <p:childTnLst>
                                        <p:set>
                                          <p:cBhvr>
                                            <p:cTn id="26" dur="1" fill="hold">
                                              <p:stCondLst>
                                                <p:cond delay="0"/>
                                              </p:stCondLst>
                                            </p:cTn>
                                            <p:tgtEl>
                                              <p:spTgt spid="16">
                                                <p:txEl>
                                                  <p:pRg st="2" end="2"/>
                                                </p:txEl>
                                              </p:spTgt>
                                            </p:tgtEl>
                                            <p:attrNameLst>
                                              <p:attrName>style.visibility</p:attrName>
                                            </p:attrNameLst>
                                          </p:cBhvr>
                                          <p:to>
                                            <p:strVal val="visible"/>
                                          </p:to>
                                        </p:set>
                                        <p:anim calcmode="lin" valueType="num">
                                          <p:cBhvr additive="base">
                                            <p:cTn id="27" dur="125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8" dur="125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250"/>
                                      </p:stCondLst>
                                      <p:childTnLst>
                                        <p:set>
                                          <p:cBhvr>
                                            <p:cTn id="32" dur="1" fill="hold">
                                              <p:stCondLst>
                                                <p:cond delay="0"/>
                                              </p:stCondLst>
                                            </p:cTn>
                                            <p:tgtEl>
                                              <p:spTgt spid="16">
                                                <p:txEl>
                                                  <p:pRg st="3" end="3"/>
                                                </p:txEl>
                                              </p:spTgt>
                                            </p:tgtEl>
                                            <p:attrNameLst>
                                              <p:attrName>style.visibility</p:attrName>
                                            </p:attrNameLst>
                                          </p:cBhvr>
                                          <p:to>
                                            <p:strVal val="visible"/>
                                          </p:to>
                                        </p:set>
                                        <p:anim calcmode="lin" valueType="num">
                                          <p:cBhvr additive="base">
                                            <p:cTn id="33" dur="125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34" dur="125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250"/>
                                      </p:stCondLst>
                                      <p:childTnLst>
                                        <p:set>
                                          <p:cBhvr>
                                            <p:cTn id="38" dur="1" fill="hold">
                                              <p:stCondLst>
                                                <p:cond delay="0"/>
                                              </p:stCondLst>
                                            </p:cTn>
                                            <p:tgtEl>
                                              <p:spTgt spid="16">
                                                <p:txEl>
                                                  <p:pRg st="4" end="4"/>
                                                </p:txEl>
                                              </p:spTgt>
                                            </p:tgtEl>
                                            <p:attrNameLst>
                                              <p:attrName>style.visibility</p:attrName>
                                            </p:attrNameLst>
                                          </p:cBhvr>
                                          <p:to>
                                            <p:strVal val="visible"/>
                                          </p:to>
                                        </p:set>
                                        <p:anim calcmode="lin" valueType="num">
                                          <p:cBhvr additive="base">
                                            <p:cTn id="39" dur="125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40" dur="125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250"/>
                                      </p:stCondLst>
                                      <p:childTnLst>
                                        <p:set>
                                          <p:cBhvr>
                                            <p:cTn id="44" dur="1" fill="hold">
                                              <p:stCondLst>
                                                <p:cond delay="0"/>
                                              </p:stCondLst>
                                            </p:cTn>
                                            <p:tgtEl>
                                              <p:spTgt spid="16">
                                                <p:txEl>
                                                  <p:pRg st="5" end="5"/>
                                                </p:txEl>
                                              </p:spTgt>
                                            </p:tgtEl>
                                            <p:attrNameLst>
                                              <p:attrName>style.visibility</p:attrName>
                                            </p:attrNameLst>
                                          </p:cBhvr>
                                          <p:to>
                                            <p:strVal val="visible"/>
                                          </p:to>
                                        </p:set>
                                        <p:anim calcmode="lin" valueType="num">
                                          <p:cBhvr additive="base">
                                            <p:cTn id="45" dur="125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46" dur="1250" fill="hold"/>
                                            <p:tgtEl>
                                              <p:spTgt spid="16">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25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12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125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250"/>
                                      </p:stCondLst>
                                      <p:childTnLst>
                                        <p:set>
                                          <p:cBhvr>
                                            <p:cTn id="54" dur="1" fill="hold">
                                              <p:stCondLst>
                                                <p:cond delay="0"/>
                                              </p:stCondLst>
                                            </p:cTn>
                                            <p:tgtEl>
                                              <p:spTgt spid="17">
                                                <p:txEl>
                                                  <p:pRg st="1" end="1"/>
                                                </p:txEl>
                                              </p:spTgt>
                                            </p:tgtEl>
                                            <p:attrNameLst>
                                              <p:attrName>style.visibility</p:attrName>
                                            </p:attrNameLst>
                                          </p:cBhvr>
                                          <p:to>
                                            <p:strVal val="visible"/>
                                          </p:to>
                                        </p:set>
                                        <p:anim calcmode="lin" valueType="num">
                                          <p:cBhvr additive="base">
                                            <p:cTn id="55" dur="125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56" dur="125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250"/>
                                      </p:stCondLst>
                                      <p:childTnLst>
                                        <p:set>
                                          <p:cBhvr>
                                            <p:cTn id="60" dur="1" fill="hold">
                                              <p:stCondLst>
                                                <p:cond delay="0"/>
                                              </p:stCondLst>
                                            </p:cTn>
                                            <p:tgtEl>
                                              <p:spTgt spid="17">
                                                <p:txEl>
                                                  <p:pRg st="2" end="2"/>
                                                </p:txEl>
                                              </p:spTgt>
                                            </p:tgtEl>
                                            <p:attrNameLst>
                                              <p:attrName>style.visibility</p:attrName>
                                            </p:attrNameLst>
                                          </p:cBhvr>
                                          <p:to>
                                            <p:strVal val="visible"/>
                                          </p:to>
                                        </p:set>
                                        <p:anim calcmode="lin" valueType="num">
                                          <p:cBhvr additive="base">
                                            <p:cTn id="61" dur="125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62" dur="125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250"/>
                                      </p:stCondLst>
                                      <p:childTnLst>
                                        <p:set>
                                          <p:cBhvr>
                                            <p:cTn id="66" dur="1" fill="hold">
                                              <p:stCondLst>
                                                <p:cond delay="0"/>
                                              </p:stCondLst>
                                            </p:cTn>
                                            <p:tgtEl>
                                              <p:spTgt spid="17">
                                                <p:txEl>
                                                  <p:pRg st="3" end="3"/>
                                                </p:txEl>
                                              </p:spTgt>
                                            </p:tgtEl>
                                            <p:attrNameLst>
                                              <p:attrName>style.visibility</p:attrName>
                                            </p:attrNameLst>
                                          </p:cBhvr>
                                          <p:to>
                                            <p:strVal val="visible"/>
                                          </p:to>
                                        </p:set>
                                        <p:anim calcmode="lin" valueType="num">
                                          <p:cBhvr additive="base">
                                            <p:cTn id="67" dur="125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68" dur="125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250"/>
                                      </p:stCondLst>
                                      <p:childTnLst>
                                        <p:set>
                                          <p:cBhvr>
                                            <p:cTn id="72" dur="1" fill="hold">
                                              <p:stCondLst>
                                                <p:cond delay="0"/>
                                              </p:stCondLst>
                                            </p:cTn>
                                            <p:tgtEl>
                                              <p:spTgt spid="17">
                                                <p:txEl>
                                                  <p:pRg st="4" end="4"/>
                                                </p:txEl>
                                              </p:spTgt>
                                            </p:tgtEl>
                                            <p:attrNameLst>
                                              <p:attrName>style.visibility</p:attrName>
                                            </p:attrNameLst>
                                          </p:cBhvr>
                                          <p:to>
                                            <p:strVal val="visible"/>
                                          </p:to>
                                        </p:set>
                                        <p:anim calcmode="lin" valueType="num">
                                          <p:cBhvr additive="base">
                                            <p:cTn id="73" dur="125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74" dur="1250" fill="hold"/>
                                            <p:tgtEl>
                                              <p:spTgt spid="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250"/>
                                      </p:stCondLst>
                                      <p:childTnLst>
                                        <p:set>
                                          <p:cBhvr>
                                            <p:cTn id="78" dur="1" fill="hold">
                                              <p:stCondLst>
                                                <p:cond delay="0"/>
                                              </p:stCondLst>
                                            </p:cTn>
                                            <p:tgtEl>
                                              <p:spTgt spid="17">
                                                <p:txEl>
                                                  <p:pRg st="5" end="5"/>
                                                </p:txEl>
                                              </p:spTgt>
                                            </p:tgtEl>
                                            <p:attrNameLst>
                                              <p:attrName>style.visibility</p:attrName>
                                            </p:attrNameLst>
                                          </p:cBhvr>
                                          <p:to>
                                            <p:strVal val="visible"/>
                                          </p:to>
                                        </p:set>
                                        <p:anim calcmode="lin" valueType="num">
                                          <p:cBhvr additive="base">
                                            <p:cTn id="79" dur="1250" fill="hold"/>
                                            <p:tgtEl>
                                              <p:spTgt spid="17">
                                                <p:txEl>
                                                  <p:pRg st="5" end="5"/>
                                                </p:txEl>
                                              </p:spTgt>
                                            </p:tgtEl>
                                            <p:attrNameLst>
                                              <p:attrName>ppt_x</p:attrName>
                                            </p:attrNameLst>
                                          </p:cBhvr>
                                          <p:tavLst>
                                            <p:tav tm="0">
                                              <p:val>
                                                <p:strVal val="#ppt_x"/>
                                              </p:val>
                                            </p:tav>
                                            <p:tav tm="100000">
                                              <p:val>
                                                <p:strVal val="#ppt_x"/>
                                              </p:val>
                                            </p:tav>
                                          </p:tavLst>
                                        </p:anim>
                                        <p:anim calcmode="lin" valueType="num">
                                          <p:cBhvr additive="base">
                                            <p:cTn id="80" dur="1250" fill="hold"/>
                                            <p:tgtEl>
                                              <p:spTgt spid="17">
                                                <p:txEl>
                                                  <p:pRg st="5" end="5"/>
                                                </p:txEl>
                                              </p:spTgt>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250"/>
                                      </p:stCondLst>
                                      <p:childTnLst>
                                        <p:set>
                                          <p:cBhvr>
                                            <p:cTn id="82" dur="1" fill="hold">
                                              <p:stCondLst>
                                                <p:cond delay="0"/>
                                              </p:stCondLst>
                                            </p:cTn>
                                            <p:tgtEl>
                                              <p:spTgt spid="19">
                                                <p:txEl>
                                                  <p:pRg st="0" end="0"/>
                                                </p:txEl>
                                              </p:spTgt>
                                            </p:tgtEl>
                                            <p:attrNameLst>
                                              <p:attrName>style.visibility</p:attrName>
                                            </p:attrNameLst>
                                          </p:cBhvr>
                                          <p:to>
                                            <p:strVal val="visible"/>
                                          </p:to>
                                        </p:set>
                                        <p:anim calcmode="lin" valueType="num">
                                          <p:cBhvr additive="base">
                                            <p:cTn id="83" dur="125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4" dur="125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250"/>
                                      </p:stCondLst>
                                      <p:childTnLst>
                                        <p:set>
                                          <p:cBhvr>
                                            <p:cTn id="88" dur="1" fill="hold">
                                              <p:stCondLst>
                                                <p:cond delay="0"/>
                                              </p:stCondLst>
                                            </p:cTn>
                                            <p:tgtEl>
                                              <p:spTgt spid="19">
                                                <p:txEl>
                                                  <p:pRg st="1" end="1"/>
                                                </p:txEl>
                                              </p:spTgt>
                                            </p:tgtEl>
                                            <p:attrNameLst>
                                              <p:attrName>style.visibility</p:attrName>
                                            </p:attrNameLst>
                                          </p:cBhvr>
                                          <p:to>
                                            <p:strVal val="visible"/>
                                          </p:to>
                                        </p:set>
                                        <p:anim calcmode="lin" valueType="num">
                                          <p:cBhvr additive="base">
                                            <p:cTn id="89" dur="125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90" dur="125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250"/>
                                      </p:stCondLst>
                                      <p:childTnLst>
                                        <p:set>
                                          <p:cBhvr>
                                            <p:cTn id="94" dur="1" fill="hold">
                                              <p:stCondLst>
                                                <p:cond delay="0"/>
                                              </p:stCondLst>
                                            </p:cTn>
                                            <p:tgtEl>
                                              <p:spTgt spid="19">
                                                <p:txEl>
                                                  <p:pRg st="2" end="2"/>
                                                </p:txEl>
                                              </p:spTgt>
                                            </p:tgtEl>
                                            <p:attrNameLst>
                                              <p:attrName>style.visibility</p:attrName>
                                            </p:attrNameLst>
                                          </p:cBhvr>
                                          <p:to>
                                            <p:strVal val="visible"/>
                                          </p:to>
                                        </p:set>
                                        <p:anim calcmode="lin" valueType="num">
                                          <p:cBhvr additive="base">
                                            <p:cTn id="95" dur="125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96" dur="125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250"/>
                                      </p:stCondLst>
                                      <p:childTnLst>
                                        <p:set>
                                          <p:cBhvr>
                                            <p:cTn id="100" dur="1" fill="hold">
                                              <p:stCondLst>
                                                <p:cond delay="0"/>
                                              </p:stCondLst>
                                            </p:cTn>
                                            <p:tgtEl>
                                              <p:spTgt spid="19">
                                                <p:txEl>
                                                  <p:pRg st="3" end="3"/>
                                                </p:txEl>
                                              </p:spTgt>
                                            </p:tgtEl>
                                            <p:attrNameLst>
                                              <p:attrName>style.visibility</p:attrName>
                                            </p:attrNameLst>
                                          </p:cBhvr>
                                          <p:to>
                                            <p:strVal val="visible"/>
                                          </p:to>
                                        </p:set>
                                        <p:anim calcmode="lin" valueType="num">
                                          <p:cBhvr additive="base">
                                            <p:cTn id="101" dur="125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102" dur="125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250"/>
                                      </p:stCondLst>
                                      <p:childTnLst>
                                        <p:set>
                                          <p:cBhvr>
                                            <p:cTn id="106" dur="1" fill="hold">
                                              <p:stCondLst>
                                                <p:cond delay="0"/>
                                              </p:stCondLst>
                                            </p:cTn>
                                            <p:tgtEl>
                                              <p:spTgt spid="19">
                                                <p:txEl>
                                                  <p:pRg st="4" end="4"/>
                                                </p:txEl>
                                              </p:spTgt>
                                            </p:tgtEl>
                                            <p:attrNameLst>
                                              <p:attrName>style.visibility</p:attrName>
                                            </p:attrNameLst>
                                          </p:cBhvr>
                                          <p:to>
                                            <p:strVal val="visible"/>
                                          </p:to>
                                        </p:set>
                                        <p:anim calcmode="lin" valueType="num">
                                          <p:cBhvr additive="base">
                                            <p:cTn id="107" dur="125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108" dur="125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250"/>
                                      </p:stCondLst>
                                      <p:childTnLst>
                                        <p:set>
                                          <p:cBhvr>
                                            <p:cTn id="112" dur="1" fill="hold">
                                              <p:stCondLst>
                                                <p:cond delay="0"/>
                                              </p:stCondLst>
                                            </p:cTn>
                                            <p:tgtEl>
                                              <p:spTgt spid="19">
                                                <p:txEl>
                                                  <p:pRg st="5" end="5"/>
                                                </p:txEl>
                                              </p:spTgt>
                                            </p:tgtEl>
                                            <p:attrNameLst>
                                              <p:attrName>style.visibility</p:attrName>
                                            </p:attrNameLst>
                                          </p:cBhvr>
                                          <p:to>
                                            <p:strVal val="visible"/>
                                          </p:to>
                                        </p:set>
                                        <p:anim calcmode="lin" valueType="num">
                                          <p:cBhvr additive="base">
                                            <p:cTn id="113" dur="1250" fill="hold"/>
                                            <p:tgtEl>
                                              <p:spTgt spid="19">
                                                <p:txEl>
                                                  <p:pRg st="5" end="5"/>
                                                </p:txEl>
                                              </p:spTgt>
                                            </p:tgtEl>
                                            <p:attrNameLst>
                                              <p:attrName>ppt_x</p:attrName>
                                            </p:attrNameLst>
                                          </p:cBhvr>
                                          <p:tavLst>
                                            <p:tav tm="0">
                                              <p:val>
                                                <p:strVal val="#ppt_x"/>
                                              </p:val>
                                            </p:tav>
                                            <p:tav tm="100000">
                                              <p:val>
                                                <p:strVal val="#ppt_x"/>
                                              </p:val>
                                            </p:tav>
                                          </p:tavLst>
                                        </p:anim>
                                        <p:anim calcmode="lin" valueType="num">
                                          <p:cBhvr additive="base">
                                            <p:cTn id="114" dur="1250" fill="hold"/>
                                            <p:tgtEl>
                                              <p:spTgt spid="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build="p"/>
          <p:bldP spid="17" grpId="0" build="p"/>
          <p:bldP spid="19" grpId="0" build="p"/>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97261"/>
            <a:ext cx="5584993" cy="613171"/>
          </a:xfrm>
        </p:spPr>
        <p:txBody>
          <a:bodyPr/>
          <a:lstStyle/>
          <a:p>
            <a:r>
              <a:rPr lang="en-US" dirty="0">
                <a:solidFill>
                  <a:schemeClr val="tx1"/>
                </a:solidFill>
                <a:latin typeface="Roboto Condensed bold" panose="02000000000000000000"/>
              </a:rPr>
              <a:t>Current work</a:t>
            </a:r>
            <a:endParaRPr lang="en-US" dirty="0">
              <a:latin typeface="Roboto Condensed bold" panose="02000000000000000000"/>
            </a:endParaRPr>
          </a:p>
        </p:txBody>
      </p:sp>
      <p:sp>
        <p:nvSpPr>
          <p:cNvPr id="3" name="Text Placeholder 2"/>
          <p:cNvSpPr>
            <a:spLocks noGrp="1"/>
          </p:cNvSpPr>
          <p:nvPr>
            <p:ph type="body" sz="quarter" idx="10"/>
          </p:nvPr>
        </p:nvSpPr>
        <p:spPr>
          <a:xfrm>
            <a:off x="90821" y="3139104"/>
            <a:ext cx="3708151" cy="2004396"/>
          </a:xfrm>
        </p:spPr>
        <p:txBody>
          <a:bodyPr>
            <a:normAutofit fontScale="92500" lnSpcReduction="20000"/>
          </a:bodyPr>
          <a:lstStyle/>
          <a:p>
            <a:r>
              <a:rPr lang="en-US" sz="1050" b="1" dirty="0">
                <a:latin typeface="Roboto Condensed Light" pitchFamily="2" charset="0"/>
                <a:ea typeface="Roboto Condensed Light" pitchFamily="2" charset="0"/>
              </a:rPr>
              <a:t>Results so far highlight</a:t>
            </a:r>
          </a:p>
          <a:p>
            <a:r>
              <a:rPr lang="en-US" sz="1050" dirty="0"/>
              <a:t>Willingness to wear equipment</a:t>
            </a:r>
          </a:p>
          <a:p>
            <a:r>
              <a:rPr lang="en-US" sz="1050" dirty="0"/>
              <a:t>Use input and navigate basic scenes</a:t>
            </a:r>
          </a:p>
          <a:p>
            <a:r>
              <a:rPr lang="en-US" sz="1050" dirty="0"/>
              <a:t>Use bodily interactions in response to the VE</a:t>
            </a:r>
          </a:p>
          <a:p>
            <a:r>
              <a:rPr lang="en-US" sz="1050" dirty="0"/>
              <a:t>Self-reported high level of presence, immersion and feeling natural in the space</a:t>
            </a:r>
          </a:p>
          <a:p>
            <a:r>
              <a:rPr lang="en-US" sz="1050" dirty="0"/>
              <a:t>Low level negative effects</a:t>
            </a:r>
          </a:p>
          <a:p>
            <a:r>
              <a:rPr lang="en-US" sz="1050" dirty="0"/>
              <a:t>Both higher/lower (respectively) than more traditional VE interfaces</a:t>
            </a:r>
          </a:p>
          <a:p>
            <a:r>
              <a:rPr lang="en-US" sz="1050" dirty="0"/>
              <a:t>Anxiety not increased as a pre-post test after HMD VRT experience</a:t>
            </a:r>
          </a:p>
          <a:p>
            <a:endParaRPr lang="en-US" sz="1050" dirty="0"/>
          </a:p>
        </p:txBody>
      </p:sp>
      <p:cxnSp>
        <p:nvCxnSpPr>
          <p:cNvPr id="8" name="Straight Connector 7"/>
          <p:cNvCxnSpPr/>
          <p:nvPr/>
        </p:nvCxnSpPr>
        <p:spPr>
          <a:xfrm flipH="1">
            <a:off x="90821" y="3002135"/>
            <a:ext cx="8896769" cy="0"/>
          </a:xfrm>
          <a:prstGeom prst="line">
            <a:avLst/>
          </a:prstGeom>
          <a:ln w="19050" cmpd="sng">
            <a:solidFill>
              <a:schemeClr val="accent4"/>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13472" y="4683292"/>
            <a:ext cx="184731" cy="300082"/>
          </a:xfrm>
          <a:prstGeom prst="rect">
            <a:avLst/>
          </a:prstGeom>
          <a:noFill/>
        </p:spPr>
        <p:txBody>
          <a:bodyPr wrap="none" rtlCol="0">
            <a:spAutoFit/>
          </a:bodyPr>
          <a:lstStyle/>
          <a:p>
            <a:pPr defTabSz="685800">
              <a:buClrTx/>
            </a:pPr>
            <a:endParaRPr lang="en-US" sz="1350" kern="1200" dirty="0">
              <a:solidFill>
                <a:srgbClr val="2B2B2B"/>
              </a:solidFill>
              <a:latin typeface="Roboto Condensed"/>
              <a:ea typeface="+mn-ea"/>
              <a:cs typeface="+mn-cs"/>
            </a:endParaRPr>
          </a:p>
        </p:txBody>
      </p:sp>
      <p:sp>
        <p:nvSpPr>
          <p:cNvPr id="13" name="Text Placeholder 2"/>
          <p:cNvSpPr txBox="1">
            <a:spLocks/>
          </p:cNvSpPr>
          <p:nvPr/>
        </p:nvSpPr>
        <p:spPr>
          <a:xfrm>
            <a:off x="3955381" y="3139104"/>
            <a:ext cx="2471822" cy="2004396"/>
          </a:xfrm>
          <a:prstGeom prst="rect">
            <a:avLst/>
          </a:prstGeom>
        </p:spPr>
        <p:txBody>
          <a:bodyPr vert="horz" lIns="0" tIns="0" rIns="0" bIns="0" rtlCol="0">
            <a:normAutofit fontScale="92500"/>
          </a:bodyPr>
          <a:lstStyle>
            <a:lvl1pPr marL="0" indent="0" algn="ctr" defTabSz="914377" rtl="0" eaLnBrk="1" latinLnBrk="0" hangingPunct="1">
              <a:lnSpc>
                <a:spcPct val="90000"/>
              </a:lnSpc>
              <a:spcBef>
                <a:spcPts val="1000"/>
              </a:spcBef>
              <a:buFont typeface="Arial" panose="020B0604020202020204" pitchFamily="34" charset="0"/>
              <a:buNone/>
              <a:defRPr sz="1200" kern="1200">
                <a:solidFill>
                  <a:schemeClr val="tx1">
                    <a:alpha val="50000"/>
                  </a:schemeClr>
                </a:solidFill>
                <a:latin typeface="+mn-lt"/>
                <a:ea typeface="Open Sans Light" panose="020B0306030504020204" pitchFamily="34" charset="0"/>
                <a:cs typeface="Open Sans Light" panose="020B03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Open Sans Light" panose="020B0306030504020204" pitchFamily="34" charset="0"/>
                <a:cs typeface="Open Sans Light" panose="020B03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83">
              <a:spcBef>
                <a:spcPts val="750"/>
              </a:spcBef>
              <a:buClrTx/>
            </a:pPr>
            <a:r>
              <a:rPr lang="en-GB" sz="1050" b="1" dirty="0">
                <a:solidFill>
                  <a:srgbClr val="2B2B2B">
                    <a:alpha val="50000"/>
                  </a:srgbClr>
                </a:solidFill>
                <a:latin typeface="Roboto Condensed Light" pitchFamily="2" charset="0"/>
                <a:ea typeface="Roboto Condensed Light" pitchFamily="2" charset="0"/>
              </a:rPr>
              <a:t>What we don’t have</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High quality content that is specifically focused towards skills development</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Immersive content that could improve the outcomes for this underrepresented group</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Deployment in spaces that could maximise the uptake of VR (i.e. schools, homes)</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Development teams to support this innovative work and help produce content</a:t>
            </a:r>
          </a:p>
          <a:p>
            <a:pPr defTabSz="685783">
              <a:spcBef>
                <a:spcPts val="750"/>
              </a:spcBef>
              <a:buClrTx/>
            </a:pPr>
            <a:r>
              <a:rPr lang="en-GB" sz="1050" dirty="0">
                <a:solidFill>
                  <a:srgbClr val="2B2B2B">
                    <a:alpha val="50000"/>
                  </a:srgbClr>
                </a:solidFill>
                <a:latin typeface="Roboto Condensed Light" pitchFamily="2" charset="0"/>
                <a:ea typeface="Roboto Condensed Light" pitchFamily="2" charset="0"/>
              </a:rPr>
              <a:t>Options to scale</a:t>
            </a:r>
          </a:p>
          <a:p>
            <a:pPr defTabSz="685783">
              <a:spcBef>
                <a:spcPts val="750"/>
              </a:spcBef>
              <a:buClrTx/>
            </a:pPr>
            <a:endParaRPr lang="en-GB" sz="1050" dirty="0">
              <a:solidFill>
                <a:srgbClr val="2B2B2B">
                  <a:alpha val="50000"/>
                </a:srgbClr>
              </a:solidFill>
              <a:latin typeface="Roboto Condensed Light" pitchFamily="2" charset="0"/>
              <a:ea typeface="Roboto Condensed Light" pitchFamily="2" charset="0"/>
            </a:endParaRPr>
          </a:p>
        </p:txBody>
      </p:sp>
      <p:pic>
        <p:nvPicPr>
          <p:cNvPr id="14" name="Content Placeholder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2580774" cy="2402332"/>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0775" y="2692"/>
            <a:ext cx="3846428" cy="2056639"/>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27202" y="1"/>
            <a:ext cx="2716797" cy="3601481"/>
          </a:xfrm>
          <a:prstGeom prst="rect">
            <a:avLst/>
          </a:prstGeom>
        </p:spPr>
      </p:pic>
    </p:spTree>
    <p:extLst>
      <p:ext uri="{BB962C8B-B14F-4D97-AF65-F5344CB8AC3E}">
        <p14:creationId xmlns:p14="http://schemas.microsoft.com/office/powerpoint/2010/main" val="14005953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14:bounceEnd="60000">
                                          <p:cBhvr additive="base">
                                            <p:cTn id="7" dur="12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60000">
                                          <p:cBhvr additive="base">
                                            <p:cTn id="11" dur="125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14:bounceEnd="60000">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60000">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25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14:bounceEnd="60000">
                                          <p:cBhvr additive="base">
                                            <p:cTn id="19" dur="1250" fill="hold"/>
                                            <p:tgtEl>
                                              <p:spTgt spid="13">
                                                <p:txEl>
                                                  <p:pRg st="0" end="0"/>
                                                </p:txEl>
                                              </p:spTgt>
                                            </p:tgtEl>
                                            <p:attrNameLst>
                                              <p:attrName>ppt_x</p:attrName>
                                            </p:attrNameLst>
                                          </p:cBhvr>
                                          <p:tavLst>
                                            <p:tav tm="0">
                                              <p:val>
                                                <p:strVal val="#ppt_x"/>
                                              </p:val>
                                            </p:tav>
                                            <p:tav tm="100000">
                                              <p:val>
                                                <p:strVal val="#ppt_x"/>
                                              </p:val>
                                            </p:tav>
                                          </p:tavLst>
                                        </p:anim>
                                        <p:anim calcmode="lin" valueType="num" p14:bounceEnd="60000">
                                          <p:cBhvr additive="base">
                                            <p:cTn id="20" dur="12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14:presetBounceEnd="60000">
                                      <p:stCondLst>
                                        <p:cond delay="250"/>
                                      </p:stCondLst>
                                      <p:childTnLst>
                                        <p:set>
                                          <p:cBhvr>
                                            <p:cTn id="24" dur="1" fill="hold">
                                              <p:stCondLst>
                                                <p:cond delay="0"/>
                                              </p:stCondLst>
                                            </p:cTn>
                                            <p:tgtEl>
                                              <p:spTgt spid="13">
                                                <p:txEl>
                                                  <p:pRg st="1" end="1"/>
                                                </p:txEl>
                                              </p:spTgt>
                                            </p:tgtEl>
                                            <p:attrNameLst>
                                              <p:attrName>style.visibility</p:attrName>
                                            </p:attrNameLst>
                                          </p:cBhvr>
                                          <p:to>
                                            <p:strVal val="visible"/>
                                          </p:to>
                                        </p:set>
                                        <p:anim calcmode="lin" valueType="num" p14:bounceEnd="60000">
                                          <p:cBhvr additive="base">
                                            <p:cTn id="25" dur="1250" fill="hold"/>
                                            <p:tgtEl>
                                              <p:spTgt spid="13">
                                                <p:txEl>
                                                  <p:pRg st="1" end="1"/>
                                                </p:txEl>
                                              </p:spTgt>
                                            </p:tgtEl>
                                            <p:attrNameLst>
                                              <p:attrName>ppt_x</p:attrName>
                                            </p:attrNameLst>
                                          </p:cBhvr>
                                          <p:tavLst>
                                            <p:tav tm="0">
                                              <p:val>
                                                <p:strVal val="#ppt_x"/>
                                              </p:val>
                                            </p:tav>
                                            <p:tav tm="100000">
                                              <p:val>
                                                <p:strVal val="#ppt_x"/>
                                              </p:val>
                                            </p:tav>
                                          </p:tavLst>
                                        </p:anim>
                                        <p:anim calcmode="lin" valueType="num" p14:bounceEnd="60000">
                                          <p:cBhvr additive="base">
                                            <p:cTn id="26" dur="125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14:presetBounceEnd="60000">
                                      <p:stCondLst>
                                        <p:cond delay="250"/>
                                      </p:stCondLst>
                                      <p:childTnLst>
                                        <p:set>
                                          <p:cBhvr>
                                            <p:cTn id="30" dur="1" fill="hold">
                                              <p:stCondLst>
                                                <p:cond delay="0"/>
                                              </p:stCondLst>
                                            </p:cTn>
                                            <p:tgtEl>
                                              <p:spTgt spid="13">
                                                <p:txEl>
                                                  <p:pRg st="2" end="2"/>
                                                </p:txEl>
                                              </p:spTgt>
                                            </p:tgtEl>
                                            <p:attrNameLst>
                                              <p:attrName>style.visibility</p:attrName>
                                            </p:attrNameLst>
                                          </p:cBhvr>
                                          <p:to>
                                            <p:strVal val="visible"/>
                                          </p:to>
                                        </p:set>
                                        <p:anim calcmode="lin" valueType="num" p14:bounceEnd="60000">
                                          <p:cBhvr additive="base">
                                            <p:cTn id="31" dur="1250" fill="hold"/>
                                            <p:tgtEl>
                                              <p:spTgt spid="13">
                                                <p:txEl>
                                                  <p:pRg st="2" end="2"/>
                                                </p:txEl>
                                              </p:spTgt>
                                            </p:tgtEl>
                                            <p:attrNameLst>
                                              <p:attrName>ppt_x</p:attrName>
                                            </p:attrNameLst>
                                          </p:cBhvr>
                                          <p:tavLst>
                                            <p:tav tm="0">
                                              <p:val>
                                                <p:strVal val="#ppt_x"/>
                                              </p:val>
                                            </p:tav>
                                            <p:tav tm="100000">
                                              <p:val>
                                                <p:strVal val="#ppt_x"/>
                                              </p:val>
                                            </p:tav>
                                          </p:tavLst>
                                        </p:anim>
                                        <p:anim calcmode="lin" valueType="num" p14:bounceEnd="60000">
                                          <p:cBhvr additive="base">
                                            <p:cTn id="32" dur="125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14:presetBounceEnd="60000">
                                      <p:stCondLst>
                                        <p:cond delay="250"/>
                                      </p:stCondLst>
                                      <p:childTnLst>
                                        <p:set>
                                          <p:cBhvr>
                                            <p:cTn id="36" dur="1" fill="hold">
                                              <p:stCondLst>
                                                <p:cond delay="0"/>
                                              </p:stCondLst>
                                            </p:cTn>
                                            <p:tgtEl>
                                              <p:spTgt spid="13">
                                                <p:txEl>
                                                  <p:pRg st="3" end="3"/>
                                                </p:txEl>
                                              </p:spTgt>
                                            </p:tgtEl>
                                            <p:attrNameLst>
                                              <p:attrName>style.visibility</p:attrName>
                                            </p:attrNameLst>
                                          </p:cBhvr>
                                          <p:to>
                                            <p:strVal val="visible"/>
                                          </p:to>
                                        </p:set>
                                        <p:anim calcmode="lin" valueType="num" p14:bounceEnd="60000">
                                          <p:cBhvr additive="base">
                                            <p:cTn id="37" dur="1250" fill="hold"/>
                                            <p:tgtEl>
                                              <p:spTgt spid="13">
                                                <p:txEl>
                                                  <p:pRg st="3" end="3"/>
                                                </p:txEl>
                                              </p:spTgt>
                                            </p:tgtEl>
                                            <p:attrNameLst>
                                              <p:attrName>ppt_x</p:attrName>
                                            </p:attrNameLst>
                                          </p:cBhvr>
                                          <p:tavLst>
                                            <p:tav tm="0">
                                              <p:val>
                                                <p:strVal val="#ppt_x"/>
                                              </p:val>
                                            </p:tav>
                                            <p:tav tm="100000">
                                              <p:val>
                                                <p:strVal val="#ppt_x"/>
                                              </p:val>
                                            </p:tav>
                                          </p:tavLst>
                                        </p:anim>
                                        <p:anim calcmode="lin" valueType="num" p14:bounceEnd="60000">
                                          <p:cBhvr additive="base">
                                            <p:cTn id="38" dur="125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14:presetBounceEnd="60000">
                                      <p:stCondLst>
                                        <p:cond delay="250"/>
                                      </p:stCondLst>
                                      <p:childTnLst>
                                        <p:set>
                                          <p:cBhvr>
                                            <p:cTn id="42" dur="1" fill="hold">
                                              <p:stCondLst>
                                                <p:cond delay="0"/>
                                              </p:stCondLst>
                                            </p:cTn>
                                            <p:tgtEl>
                                              <p:spTgt spid="13">
                                                <p:txEl>
                                                  <p:pRg st="4" end="4"/>
                                                </p:txEl>
                                              </p:spTgt>
                                            </p:tgtEl>
                                            <p:attrNameLst>
                                              <p:attrName>style.visibility</p:attrName>
                                            </p:attrNameLst>
                                          </p:cBhvr>
                                          <p:to>
                                            <p:strVal val="visible"/>
                                          </p:to>
                                        </p:set>
                                        <p:anim calcmode="lin" valueType="num" p14:bounceEnd="60000">
                                          <p:cBhvr additive="base">
                                            <p:cTn id="43" dur="1250" fill="hold"/>
                                            <p:tgtEl>
                                              <p:spTgt spid="13">
                                                <p:txEl>
                                                  <p:pRg st="4" end="4"/>
                                                </p:txEl>
                                              </p:spTgt>
                                            </p:tgtEl>
                                            <p:attrNameLst>
                                              <p:attrName>ppt_x</p:attrName>
                                            </p:attrNameLst>
                                          </p:cBhvr>
                                          <p:tavLst>
                                            <p:tav tm="0">
                                              <p:val>
                                                <p:strVal val="#ppt_x"/>
                                              </p:val>
                                            </p:tav>
                                            <p:tav tm="100000">
                                              <p:val>
                                                <p:strVal val="#ppt_x"/>
                                              </p:val>
                                            </p:tav>
                                          </p:tavLst>
                                        </p:anim>
                                        <p:anim calcmode="lin" valueType="num" p14:bounceEnd="60000">
                                          <p:cBhvr additive="base">
                                            <p:cTn id="44" dur="125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14:presetBounceEnd="60000">
                                      <p:stCondLst>
                                        <p:cond delay="250"/>
                                      </p:stCondLst>
                                      <p:childTnLst>
                                        <p:set>
                                          <p:cBhvr>
                                            <p:cTn id="48" dur="1" fill="hold">
                                              <p:stCondLst>
                                                <p:cond delay="0"/>
                                              </p:stCondLst>
                                            </p:cTn>
                                            <p:tgtEl>
                                              <p:spTgt spid="13">
                                                <p:txEl>
                                                  <p:pRg st="5" end="5"/>
                                                </p:txEl>
                                              </p:spTgt>
                                            </p:tgtEl>
                                            <p:attrNameLst>
                                              <p:attrName>style.visibility</p:attrName>
                                            </p:attrNameLst>
                                          </p:cBhvr>
                                          <p:to>
                                            <p:strVal val="visible"/>
                                          </p:to>
                                        </p:set>
                                        <p:anim calcmode="lin" valueType="num" p14:bounceEnd="60000">
                                          <p:cBhvr additive="base">
                                            <p:cTn id="49" dur="1250" fill="hold"/>
                                            <p:tgtEl>
                                              <p:spTgt spid="13">
                                                <p:txEl>
                                                  <p:pRg st="5" end="5"/>
                                                </p:txEl>
                                              </p:spTgt>
                                            </p:tgtEl>
                                            <p:attrNameLst>
                                              <p:attrName>ppt_x</p:attrName>
                                            </p:attrNameLst>
                                          </p:cBhvr>
                                          <p:tavLst>
                                            <p:tav tm="0">
                                              <p:val>
                                                <p:strVal val="#ppt_x"/>
                                              </p:val>
                                            </p:tav>
                                            <p:tav tm="100000">
                                              <p:val>
                                                <p:strVal val="#ppt_x"/>
                                              </p:val>
                                            </p:tav>
                                          </p:tavLst>
                                        </p:anim>
                                        <p:anim calcmode="lin" valueType="num" p14:bounceEnd="60000">
                                          <p:cBhvr additive="base">
                                            <p:cTn id="50" dur="125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3"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5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125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12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250"/>
                                      </p:stCondLst>
                                      <p:childTnLst>
                                        <p:set>
                                          <p:cBhvr>
                                            <p:cTn id="24" dur="1" fill="hold">
                                              <p:stCondLst>
                                                <p:cond delay="0"/>
                                              </p:stCondLst>
                                            </p:cTn>
                                            <p:tgtEl>
                                              <p:spTgt spid="13">
                                                <p:txEl>
                                                  <p:pRg st="1" end="1"/>
                                                </p:txEl>
                                              </p:spTgt>
                                            </p:tgtEl>
                                            <p:attrNameLst>
                                              <p:attrName>style.visibility</p:attrName>
                                            </p:attrNameLst>
                                          </p:cBhvr>
                                          <p:to>
                                            <p:strVal val="visible"/>
                                          </p:to>
                                        </p:set>
                                        <p:anim calcmode="lin" valueType="num">
                                          <p:cBhvr additive="base">
                                            <p:cTn id="25" dur="125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6" dur="125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250"/>
                                      </p:stCondLst>
                                      <p:childTnLst>
                                        <p:set>
                                          <p:cBhvr>
                                            <p:cTn id="30" dur="1" fill="hold">
                                              <p:stCondLst>
                                                <p:cond delay="0"/>
                                              </p:stCondLst>
                                            </p:cTn>
                                            <p:tgtEl>
                                              <p:spTgt spid="13">
                                                <p:txEl>
                                                  <p:pRg st="2" end="2"/>
                                                </p:txEl>
                                              </p:spTgt>
                                            </p:tgtEl>
                                            <p:attrNameLst>
                                              <p:attrName>style.visibility</p:attrName>
                                            </p:attrNameLst>
                                          </p:cBhvr>
                                          <p:to>
                                            <p:strVal val="visible"/>
                                          </p:to>
                                        </p:set>
                                        <p:anim calcmode="lin" valueType="num">
                                          <p:cBhvr additive="base">
                                            <p:cTn id="31" dur="125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2" dur="125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250"/>
                                      </p:stCondLst>
                                      <p:childTnLst>
                                        <p:set>
                                          <p:cBhvr>
                                            <p:cTn id="36" dur="1" fill="hold">
                                              <p:stCondLst>
                                                <p:cond delay="0"/>
                                              </p:stCondLst>
                                            </p:cTn>
                                            <p:tgtEl>
                                              <p:spTgt spid="13">
                                                <p:txEl>
                                                  <p:pRg st="3" end="3"/>
                                                </p:txEl>
                                              </p:spTgt>
                                            </p:tgtEl>
                                            <p:attrNameLst>
                                              <p:attrName>style.visibility</p:attrName>
                                            </p:attrNameLst>
                                          </p:cBhvr>
                                          <p:to>
                                            <p:strVal val="visible"/>
                                          </p:to>
                                        </p:set>
                                        <p:anim calcmode="lin" valueType="num">
                                          <p:cBhvr additive="base">
                                            <p:cTn id="37" dur="125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38" dur="125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250"/>
                                      </p:stCondLst>
                                      <p:childTnLst>
                                        <p:set>
                                          <p:cBhvr>
                                            <p:cTn id="42" dur="1" fill="hold">
                                              <p:stCondLst>
                                                <p:cond delay="0"/>
                                              </p:stCondLst>
                                            </p:cTn>
                                            <p:tgtEl>
                                              <p:spTgt spid="13">
                                                <p:txEl>
                                                  <p:pRg st="4" end="4"/>
                                                </p:txEl>
                                              </p:spTgt>
                                            </p:tgtEl>
                                            <p:attrNameLst>
                                              <p:attrName>style.visibility</p:attrName>
                                            </p:attrNameLst>
                                          </p:cBhvr>
                                          <p:to>
                                            <p:strVal val="visible"/>
                                          </p:to>
                                        </p:set>
                                        <p:anim calcmode="lin" valueType="num">
                                          <p:cBhvr additive="base">
                                            <p:cTn id="43" dur="125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44" dur="125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250"/>
                                      </p:stCondLst>
                                      <p:childTnLst>
                                        <p:set>
                                          <p:cBhvr>
                                            <p:cTn id="48" dur="1" fill="hold">
                                              <p:stCondLst>
                                                <p:cond delay="0"/>
                                              </p:stCondLst>
                                            </p:cTn>
                                            <p:tgtEl>
                                              <p:spTgt spid="13">
                                                <p:txEl>
                                                  <p:pRg st="5" end="5"/>
                                                </p:txEl>
                                              </p:spTgt>
                                            </p:tgtEl>
                                            <p:attrNameLst>
                                              <p:attrName>style.visibility</p:attrName>
                                            </p:attrNameLst>
                                          </p:cBhvr>
                                          <p:to>
                                            <p:strVal val="visible"/>
                                          </p:to>
                                        </p:set>
                                        <p:anim calcmode="lin" valueType="num">
                                          <p:cBhvr additive="base">
                                            <p:cTn id="49" dur="125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50" dur="125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3" grpId="0" build="p"/>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
          <p:cNvSpPr>
            <a:spLocks/>
          </p:cNvSpPr>
          <p:nvPr/>
        </p:nvSpPr>
        <p:spPr bwMode="auto">
          <a:xfrm>
            <a:off x="7956377" y="555527"/>
            <a:ext cx="733425" cy="733425"/>
          </a:xfrm>
          <a:prstGeom prst="ellipse">
            <a:avLst/>
          </a:prstGeom>
          <a:solidFill>
            <a:schemeClr val="tx2">
              <a:alpha val="84999"/>
            </a:schemeClr>
          </a:solidFill>
          <a:ln>
            <a:noFill/>
          </a:ln>
          <a:extLst/>
        </p:spPr>
        <p:txBody>
          <a:bodyPr lIns="0" tIns="0" rIns="0" bIns="0"/>
          <a:lstStyle/>
          <a:p>
            <a:pPr defTabSz="685800">
              <a:buClrTx/>
              <a:defRPr/>
            </a:pPr>
            <a:endParaRPr lang="en-US" sz="1800" kern="1200">
              <a:solidFill>
                <a:srgbClr val="2B2B2B"/>
              </a:solidFill>
              <a:latin typeface="Roboto Condensed"/>
              <a:ea typeface="+mn-ea"/>
              <a:cs typeface="+mn-cs"/>
            </a:endParaRPr>
          </a:p>
        </p:txBody>
      </p:sp>
      <p:sp>
        <p:nvSpPr>
          <p:cNvPr id="4" name="Rectangle 13"/>
          <p:cNvSpPr>
            <a:spLocks/>
          </p:cNvSpPr>
          <p:nvPr/>
        </p:nvSpPr>
        <p:spPr bwMode="auto">
          <a:xfrm>
            <a:off x="534328" y="527306"/>
            <a:ext cx="2310893" cy="163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685800">
              <a:lnSpc>
                <a:spcPct val="70000"/>
              </a:lnSpc>
              <a:buClrTx/>
              <a:defRPr/>
            </a:pPr>
            <a:r>
              <a:rPr lang="en-US" sz="3000" kern="1200" dirty="0">
                <a:solidFill>
                  <a:srgbClr val="2B2B2B"/>
                </a:solidFill>
                <a:latin typeface="Roboto Condensed bold" panose="02000000000000000000"/>
                <a:ea typeface="ＭＳ Ｐゴシック" charset="0"/>
                <a:cs typeface="Bebas Neue" charset="0"/>
                <a:sym typeface="Bebas Neue" charset="0"/>
              </a:rPr>
              <a:t>This</a:t>
            </a:r>
          </a:p>
          <a:p>
            <a:pPr defTabSz="685800">
              <a:lnSpc>
                <a:spcPct val="70000"/>
              </a:lnSpc>
              <a:buClrTx/>
              <a:defRPr/>
            </a:pPr>
            <a:r>
              <a:rPr lang="en-US" sz="3000" kern="1200" dirty="0">
                <a:solidFill>
                  <a:srgbClr val="F1001C"/>
                </a:solidFill>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2467916" y="1524232"/>
            <a:ext cx="6607991" cy="347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nchorCtr="0">
            <a:normAutofit lnSpcReduction="10000"/>
          </a:bodyPr>
          <a:lstStyle/>
          <a:p>
            <a:pPr defTabSz="685800">
              <a:lnSpc>
                <a:spcPct val="140000"/>
              </a:lnSpc>
              <a:buClr>
                <a:srgbClr val="4D4D4D"/>
              </a:buClr>
              <a:buSzPct val="125000"/>
              <a:defRPr/>
            </a:pPr>
            <a:r>
              <a:rPr lang="en-US" sz="1500" kern="1200" dirty="0">
                <a:solidFill>
                  <a:srgbClr val="FF5800"/>
                </a:solidFill>
                <a:latin typeface="Roboto Condensed bold" panose="02000000000000000000"/>
                <a:ea typeface="Roboto Condensed Light" panose="02000000000000000000" pitchFamily="2" charset="0"/>
                <a:cs typeface="Bebas Neue"/>
                <a:sym typeface="Lato Light" charset="0"/>
              </a:rPr>
              <a:t>Client…</a:t>
            </a:r>
          </a:p>
          <a:p>
            <a:pPr marL="273044" lvl="1" indent="-171446" defTabSz="685800">
              <a:buClr>
                <a:srgbClr val="4D4D4D"/>
              </a:buClr>
              <a:buSzPct val="125000"/>
              <a:buFont typeface="Lato Light" charset="0"/>
              <a:buChar char="•"/>
              <a:defRPr/>
            </a:pPr>
            <a:r>
              <a:rPr lang="en-GB" sz="15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Dr Nigel Newbutt</a:t>
            </a:r>
          </a:p>
          <a:p>
            <a:pPr marL="273044" lvl="1" indent="-171446" defTabSz="685800">
              <a:buClr>
                <a:srgbClr val="4D4D4D"/>
              </a:buClr>
              <a:buSzPct val="125000"/>
              <a:buFont typeface="Lato Light" charset="0"/>
              <a:buChar char="•"/>
              <a:defRPr/>
            </a:pPr>
            <a:r>
              <a:rPr lang="en-GB" sz="15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UWE, Department of Education</a:t>
            </a:r>
            <a:endParaRPr lang="en-GB" sz="1500" kern="1200" dirty="0">
              <a:solidFill>
                <a:srgbClr val="FF3C00"/>
              </a:solidFill>
              <a:latin typeface="Roboto Condensed bold" panose="02000000000000000000"/>
              <a:ea typeface="Roboto Condensed Light" panose="02000000000000000000" pitchFamily="2" charset="0"/>
              <a:cs typeface="Bebas Neue"/>
              <a:sym typeface="Lato Light" charset="0"/>
            </a:endParaRPr>
          </a:p>
          <a:p>
            <a:pPr marL="101598" lvl="1" defTabSz="685800">
              <a:buClr>
                <a:srgbClr val="4D4D4D"/>
              </a:buClr>
              <a:buSzPct val="125000"/>
              <a:defRPr/>
            </a:pPr>
            <a:endParaRPr lang="en-GB" sz="1500" kern="1200" dirty="0">
              <a:solidFill>
                <a:srgbClr val="FF3C00"/>
              </a:solidFill>
              <a:latin typeface="Roboto Condensed bold" panose="02000000000000000000"/>
              <a:ea typeface="Roboto Condensed Light" panose="02000000000000000000" pitchFamily="2" charset="0"/>
              <a:cs typeface="Bebas Neue"/>
              <a:sym typeface="Lato Light" charset="0"/>
            </a:endParaRPr>
          </a:p>
          <a:p>
            <a:pPr defTabSz="685800">
              <a:buClr>
                <a:srgbClr val="4D4D4D"/>
              </a:buClr>
              <a:buSzPct val="125000"/>
              <a:defRPr/>
            </a:pPr>
            <a:r>
              <a:rPr lang="en-US" sz="1500" kern="1200" dirty="0">
                <a:solidFill>
                  <a:srgbClr val="FF3C00"/>
                </a:solidFill>
                <a:latin typeface="Roboto Condensed bold" panose="02000000000000000000"/>
                <a:ea typeface="Roboto Condensed Light" panose="02000000000000000000" pitchFamily="2" charset="0"/>
                <a:cs typeface="Bebas Neue"/>
                <a:sym typeface="Lato Light" charset="0"/>
              </a:rPr>
              <a:t>Things They’d Like…</a:t>
            </a:r>
          </a:p>
          <a:p>
            <a:pPr marL="257175" indent="-257175" defTabSz="685800">
              <a:lnSpc>
                <a:spcPct val="140000"/>
              </a:lnSpc>
              <a:buClr>
                <a:srgbClr val="4D4D4D"/>
              </a:buClr>
              <a:buSzPct val="125000"/>
              <a:buFont typeface="Arial" panose="020B0604020202020204" pitchFamily="34" charset="0"/>
              <a:buChar char="•"/>
              <a:defRPr/>
            </a:pPr>
            <a:r>
              <a:rPr lang="en-US" sz="1500" kern="1200" dirty="0">
                <a:solidFill>
                  <a:srgbClr val="2B2B2B"/>
                </a:solidFill>
                <a:latin typeface="Roboto Condensed"/>
                <a:ea typeface="+mn-ea"/>
                <a:cs typeface="+mn-cs"/>
              </a:rPr>
              <a:t>A</a:t>
            </a:r>
            <a:r>
              <a:rPr lang="en-GB" sz="1500" kern="1200" dirty="0">
                <a:solidFill>
                  <a:srgbClr val="2B2B2B"/>
                </a:solidFill>
                <a:latin typeface="Roboto Condensed"/>
                <a:ea typeface="+mn-ea"/>
                <a:cs typeface="+mn-cs"/>
              </a:rPr>
              <a:t>n environment that can develop some key skills in autistic groups </a:t>
            </a:r>
          </a:p>
          <a:p>
            <a:pPr marL="257175" indent="-257175" defTabSz="685800">
              <a:lnSpc>
                <a:spcPct val="140000"/>
              </a:lnSpc>
              <a:buClr>
                <a:srgbClr val="4D4D4D"/>
              </a:buClr>
              <a:buSzPct val="125000"/>
              <a:buFont typeface="Arial" panose="020B0604020202020204" pitchFamily="34" charset="0"/>
              <a:buChar char="•"/>
              <a:defRPr/>
            </a:pPr>
            <a:r>
              <a:rPr lang="en-GB" sz="1500" kern="1200" dirty="0">
                <a:solidFill>
                  <a:srgbClr val="2B2B2B"/>
                </a:solidFill>
                <a:latin typeface="Roboto Condensed"/>
                <a:ea typeface="+mn-ea"/>
                <a:cs typeface="+mn-cs"/>
              </a:rPr>
              <a:t>Use VR as a way to support and provide access to lifelong skills</a:t>
            </a:r>
          </a:p>
          <a:p>
            <a:pPr marL="257175" indent="-257175" defTabSz="685800">
              <a:lnSpc>
                <a:spcPct val="140000"/>
              </a:lnSpc>
              <a:buClr>
                <a:srgbClr val="4D4D4D"/>
              </a:buClr>
              <a:buSzPct val="125000"/>
              <a:buFont typeface="Arial" panose="020B0604020202020204" pitchFamily="34" charset="0"/>
              <a:buChar char="•"/>
              <a:defRPr/>
            </a:pPr>
            <a:r>
              <a:rPr lang="en-GB" sz="1500" kern="1200" dirty="0">
                <a:solidFill>
                  <a:srgbClr val="2B2B2B"/>
                </a:solidFill>
                <a:latin typeface="Roboto Condensed"/>
                <a:ea typeface="+mn-ea"/>
                <a:cs typeface="+mn-cs"/>
              </a:rPr>
              <a:t>Improve outcomes for autistic groups</a:t>
            </a:r>
          </a:p>
          <a:p>
            <a:pPr marL="257175" indent="-257175" defTabSz="685800">
              <a:lnSpc>
                <a:spcPct val="140000"/>
              </a:lnSpc>
              <a:buClr>
                <a:srgbClr val="4D4D4D"/>
              </a:buClr>
              <a:buSzPct val="125000"/>
              <a:buFont typeface="Arial" panose="020B0604020202020204" pitchFamily="34" charset="0"/>
              <a:buChar char="•"/>
              <a:defRPr/>
            </a:pPr>
            <a:r>
              <a:rPr lang="en-GB" sz="1500" kern="1200" dirty="0">
                <a:solidFill>
                  <a:srgbClr val="2B2B2B"/>
                </a:solidFill>
                <a:latin typeface="Roboto Condensed"/>
                <a:ea typeface="+mn-ea"/>
                <a:cs typeface="+mn-cs"/>
              </a:rPr>
              <a:t>Use VR as a way to test and try things out, for example:</a:t>
            </a:r>
          </a:p>
          <a:p>
            <a:pPr marL="600075" lvl="1" indent="-257175" defTabSz="685800">
              <a:lnSpc>
                <a:spcPct val="140000"/>
              </a:lnSpc>
              <a:buClr>
                <a:srgbClr val="4D4D4D"/>
              </a:buClr>
              <a:buSzPct val="125000"/>
              <a:buFont typeface="Arial" panose="020B0604020202020204" pitchFamily="34" charset="0"/>
              <a:buChar char="•"/>
              <a:defRPr/>
            </a:pPr>
            <a:r>
              <a:rPr lang="en-GB" sz="1500" kern="1200" dirty="0">
                <a:solidFill>
                  <a:srgbClr val="2B2B2B"/>
                </a:solidFill>
                <a:latin typeface="Roboto Condensed"/>
                <a:ea typeface="+mn-ea"/>
                <a:cs typeface="+mn-cs"/>
              </a:rPr>
              <a:t>Road crossing skills, social skills, interview skills, making friends, going to get a coffee, </a:t>
            </a:r>
            <a:r>
              <a:rPr lang="en-GB" sz="1500" kern="1200" dirty="0" err="1">
                <a:solidFill>
                  <a:srgbClr val="2B2B2B"/>
                </a:solidFill>
                <a:latin typeface="Roboto Condensed"/>
                <a:ea typeface="+mn-ea"/>
                <a:cs typeface="+mn-cs"/>
              </a:rPr>
              <a:t>etc</a:t>
            </a:r>
            <a:r>
              <a:rPr lang="mr-IN" sz="1500" kern="1200" dirty="0">
                <a:solidFill>
                  <a:srgbClr val="2B2B2B"/>
                </a:solidFill>
                <a:latin typeface="Roboto Condensed"/>
                <a:ea typeface="+mn-ea"/>
                <a:cs typeface="+mn-cs"/>
              </a:rPr>
              <a:t>…</a:t>
            </a:r>
            <a:r>
              <a:rPr lang="en-GB" sz="1500" kern="1200" dirty="0">
                <a:solidFill>
                  <a:srgbClr val="2B2B2B"/>
                </a:solidFill>
                <a:latin typeface="Roboto Condensed"/>
                <a:ea typeface="+mn-ea"/>
                <a:cs typeface="+mn-cs"/>
              </a:rPr>
              <a:t> </a:t>
            </a:r>
          </a:p>
          <a:p>
            <a:pPr marL="257175" indent="-257175" defTabSz="685800">
              <a:lnSpc>
                <a:spcPct val="140000"/>
              </a:lnSpc>
              <a:buClr>
                <a:srgbClr val="4D4D4D"/>
              </a:buClr>
              <a:buSzPct val="125000"/>
              <a:buFont typeface="Arial" panose="020B0604020202020204" pitchFamily="34" charset="0"/>
              <a:buChar char="•"/>
              <a:defRPr/>
            </a:pPr>
            <a:r>
              <a:rPr lang="en-GB" sz="1500" kern="1200" dirty="0">
                <a:solidFill>
                  <a:srgbClr val="2B2B2B"/>
                </a:solidFill>
                <a:latin typeface="Roboto Condensed"/>
                <a:ea typeface="+mn-ea"/>
                <a:cs typeface="+mn-cs"/>
              </a:rPr>
              <a:t>Using state of the art technology (HTC Vive or Oculus Go; we have both)</a:t>
            </a:r>
          </a:p>
          <a:p>
            <a:pPr marL="257175" indent="-257175" defTabSz="685800">
              <a:lnSpc>
                <a:spcPct val="140000"/>
              </a:lnSpc>
              <a:buClr>
                <a:srgbClr val="4D4D4D"/>
              </a:buClr>
              <a:buSzPct val="125000"/>
              <a:buFont typeface="Arial" panose="020B0604020202020204" pitchFamily="34" charset="0"/>
              <a:buChar char="•"/>
              <a:defRPr/>
            </a:pPr>
            <a:endParaRPr lang="en-GB" sz="1500" kern="1200" dirty="0">
              <a:solidFill>
                <a:srgbClr val="2B2B2B"/>
              </a:solidFill>
              <a:latin typeface="Roboto Condensed"/>
              <a:ea typeface="+mn-ea"/>
              <a:cs typeface="+mn-cs"/>
            </a:endParaRPr>
          </a:p>
          <a:p>
            <a:pPr marL="101598" lvl="1" defTabSz="685800">
              <a:lnSpc>
                <a:spcPct val="140000"/>
              </a:lnSpc>
              <a:buClr>
                <a:srgbClr val="4D4D4D"/>
              </a:buClr>
              <a:buSzPct val="125000"/>
              <a:defRPr/>
            </a:pPr>
            <a:endParaRPr lang="en-US" sz="11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endParaRPr>
          </a:p>
          <a:p>
            <a:pPr defTabSz="685800">
              <a:lnSpc>
                <a:spcPct val="140000"/>
              </a:lnSpc>
              <a:buClr>
                <a:srgbClr val="4D4D4D"/>
              </a:buClr>
              <a:buSzPct val="125000"/>
              <a:defRPr/>
            </a:pPr>
            <a:endParaRPr lang="en-US" sz="1600" kern="1200" dirty="0">
              <a:solidFill>
                <a:srgbClr val="FF5800"/>
              </a:solidFill>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8097793" y="706452"/>
            <a:ext cx="455353" cy="4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1" name="Line 13"/>
          <p:cNvSpPr>
            <a:spLocks noChangeShapeType="1"/>
          </p:cNvSpPr>
          <p:nvPr/>
        </p:nvSpPr>
        <p:spPr bwMode="auto">
          <a:xfrm flipV="1">
            <a:off x="1424626" y="1406234"/>
            <a:ext cx="7005475" cy="716"/>
          </a:xfrm>
          <a:prstGeom prst="line">
            <a:avLst/>
          </a:prstGeom>
          <a:noFill/>
          <a:ln w="12700" cap="flat">
            <a:solidFill>
              <a:srgbClr val="80808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685800">
              <a:buClrTx/>
              <a:defRPr/>
            </a:pPr>
            <a:endParaRPr lang="en-US" sz="1800" kern="1200">
              <a:solidFill>
                <a:srgbClr val="2B2B2B"/>
              </a:solidFill>
              <a:latin typeface="Roboto Condensed"/>
              <a:ea typeface="+mn-ea"/>
              <a:cs typeface="+mn-cs"/>
            </a:endParaRPr>
          </a:p>
        </p:txBody>
      </p:sp>
      <p:sp>
        <p:nvSpPr>
          <p:cNvPr id="2" name="AutoShape 2" descr="http://www.christopher-dean.co.uk/wp-content/uploads/2017/08/946274_10200518638421279_1893681410_n-e1503952244582.jpg">
            <a:extLst>
              <a:ext uri="{FF2B5EF4-FFF2-40B4-BE49-F238E27FC236}">
                <a16:creationId xmlns:a16="http://schemas.microsoft.com/office/drawing/2014/main" id="{BB7AED8C-07F8-4795-BDD1-0B9D1A0B4536}"/>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GB" sz="1350" kern="1200">
              <a:solidFill>
                <a:srgbClr val="2B2B2B"/>
              </a:solidFill>
              <a:latin typeface="Roboto Condensed"/>
              <a:ea typeface="+mn-ea"/>
              <a:cs typeface="+mn-cs"/>
            </a:endParaRPr>
          </a:p>
        </p:txBody>
      </p:sp>
      <p:sp>
        <p:nvSpPr>
          <p:cNvPr id="6" name="AutoShape 4" descr="http://www.christopher-dean.co.uk/wp-content/uploads/2017/08/946274_10200518638421279_1893681410_n-e1503952244582.jpg">
            <a:extLst>
              <a:ext uri="{FF2B5EF4-FFF2-40B4-BE49-F238E27FC236}">
                <a16:creationId xmlns:a16="http://schemas.microsoft.com/office/drawing/2014/main" id="{4900B63D-D042-42F0-B718-26BDFF3983F5}"/>
              </a:ext>
            </a:extLst>
          </p:cNvPr>
          <p:cNvSpPr>
            <a:spLocks noChangeAspect="1" noChangeArrowheads="1"/>
          </p:cNvSpPr>
          <p:nvPr/>
        </p:nvSpPr>
        <p:spPr bwMode="auto">
          <a:xfrm>
            <a:off x="4572000" y="2571750"/>
            <a:ext cx="2425013" cy="24250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GB" sz="1350" kern="1200">
              <a:solidFill>
                <a:srgbClr val="2B2B2B"/>
              </a:solidFill>
              <a:latin typeface="Roboto Condensed"/>
              <a:ea typeface="+mn-ea"/>
              <a:cs typeface="+mn-cs"/>
            </a:endParaRPr>
          </a:p>
        </p:txBody>
      </p:sp>
    </p:spTree>
    <p:extLst>
      <p:ext uri="{BB962C8B-B14F-4D97-AF65-F5344CB8AC3E}">
        <p14:creationId xmlns:p14="http://schemas.microsoft.com/office/powerpoint/2010/main" val="190713685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4288"/>
            <a:ext cx="9144000" cy="5172075"/>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F6F8F8"/>
              </a:solidFill>
              <a:latin typeface="Roboto Condensed"/>
            </a:endParaRPr>
          </a:p>
        </p:txBody>
      </p:sp>
      <p:sp>
        <p:nvSpPr>
          <p:cNvPr id="4" name="TextBox 3"/>
          <p:cNvSpPr txBox="1"/>
          <p:nvPr/>
        </p:nvSpPr>
        <p:spPr>
          <a:xfrm>
            <a:off x="2196213" y="16212428"/>
            <a:ext cx="5209774" cy="280526"/>
          </a:xfrm>
          <a:prstGeom prst="rect">
            <a:avLst/>
          </a:prstGeom>
          <a:noFill/>
        </p:spPr>
        <p:txBody>
          <a:bodyPr wrap="square" lIns="0" rIns="0" rtlCol="0">
            <a:spAutoFit/>
          </a:bodyPr>
          <a:lstStyle/>
          <a:p>
            <a:pPr algn="ctr" defTabSz="685800">
              <a:lnSpc>
                <a:spcPct val="130000"/>
              </a:lnSpc>
              <a:buClrTx/>
              <a:defRPr/>
            </a:pPr>
            <a:r>
              <a:rPr lang="en-US" sz="1050" kern="1200" dirty="0">
                <a:solidFill>
                  <a:srgbClr val="2B2B2B"/>
                </a:solidFill>
                <a:latin typeface="Roboto Condensed"/>
                <a:ea typeface="+mn-ea"/>
                <a:cs typeface="+mn-cs"/>
              </a:rPr>
              <a:t>World One Powerful Presentation Template</a:t>
            </a:r>
          </a:p>
        </p:txBody>
      </p:sp>
      <p:sp>
        <p:nvSpPr>
          <p:cNvPr id="12" name="Slide Number Placeholder 5"/>
          <p:cNvSpPr txBox="1">
            <a:spLocks/>
          </p:cNvSpPr>
          <p:nvPr/>
        </p:nvSpPr>
        <p:spPr>
          <a:xfrm>
            <a:off x="1603859" y="2277160"/>
            <a:ext cx="5936283" cy="64633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defRPr/>
            </a:pPr>
            <a:r>
              <a:rPr lang="en-US" sz="36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Rain</a:t>
            </a:r>
            <a:endParaRPr lang="en-US" sz="3600" dirty="0">
              <a:solidFill>
                <a:srgbClr val="F3644D"/>
              </a:solidFill>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2600325"/>
            <a:ext cx="237138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849738" y="2600325"/>
            <a:ext cx="2294263"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76753" y="975151"/>
            <a:ext cx="972858" cy="10773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0375500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634" y="-14288"/>
            <a:ext cx="9144000" cy="5172075"/>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F6F8F8"/>
              </a:solidFill>
              <a:latin typeface="Roboto Condensed"/>
            </a:endParaRPr>
          </a:p>
        </p:txBody>
      </p:sp>
      <p:sp>
        <p:nvSpPr>
          <p:cNvPr id="4" name="TextBox 3"/>
          <p:cNvSpPr txBox="1"/>
          <p:nvPr/>
        </p:nvSpPr>
        <p:spPr>
          <a:xfrm>
            <a:off x="2196213" y="16212428"/>
            <a:ext cx="5209774" cy="280526"/>
          </a:xfrm>
          <a:prstGeom prst="rect">
            <a:avLst/>
          </a:prstGeom>
          <a:noFill/>
        </p:spPr>
        <p:txBody>
          <a:bodyPr wrap="square" lIns="0" rIns="0" rtlCol="0">
            <a:spAutoFit/>
          </a:bodyPr>
          <a:lstStyle/>
          <a:p>
            <a:pPr algn="ctr" defTabSz="685800">
              <a:lnSpc>
                <a:spcPct val="130000"/>
              </a:lnSpc>
              <a:buClrTx/>
              <a:defRPr/>
            </a:pPr>
            <a:r>
              <a:rPr lang="en-US" sz="1050" kern="1200" dirty="0">
                <a:solidFill>
                  <a:srgbClr val="2B2B2B"/>
                </a:solidFill>
                <a:latin typeface="Roboto Condensed"/>
                <a:ea typeface="+mn-ea"/>
                <a:cs typeface="+mn-cs"/>
              </a:rPr>
              <a:t>World One Powerful Presentation Template</a:t>
            </a:r>
          </a:p>
        </p:txBody>
      </p:sp>
      <p:sp>
        <p:nvSpPr>
          <p:cNvPr id="12" name="Slide Number Placeholder 5"/>
          <p:cNvSpPr txBox="1">
            <a:spLocks/>
          </p:cNvSpPr>
          <p:nvPr/>
        </p:nvSpPr>
        <p:spPr>
          <a:xfrm>
            <a:off x="1595041" y="2248585"/>
            <a:ext cx="5936283" cy="64633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defRPr/>
            </a:pPr>
            <a:r>
              <a:rPr lang="en-US" sz="36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Slime</a:t>
            </a:r>
            <a:endParaRPr lang="en-US" sz="3600" dirty="0">
              <a:solidFill>
                <a:srgbClr val="F3644D"/>
              </a:solidFill>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2600325"/>
            <a:ext cx="3788876"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309857" y="2600325"/>
            <a:ext cx="3834143"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80322">
            <a:off x="3858464" y="966540"/>
            <a:ext cx="1381805" cy="1439924"/>
          </a:xfrm>
          <a:prstGeom prst="rect">
            <a:avLst/>
          </a:prstGeom>
        </p:spPr>
      </p:pic>
    </p:spTree>
    <p:extLst>
      <p:ext uri="{BB962C8B-B14F-4D97-AF65-F5344CB8AC3E}">
        <p14:creationId xmlns:p14="http://schemas.microsoft.com/office/powerpoint/2010/main" val="198443556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079595A-067E-4644-886E-8ADE94C894D1}"/>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7F6000"/>
                </a:solidFill>
                <a:effectLst/>
                <a:uLnTx/>
                <a:uFillTx/>
                <a:latin typeface="Inconsolata"/>
                <a:sym typeface="Inconsolata"/>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 sz="1300" b="0" i="0" u="none" strike="noStrike" kern="0" cap="none" spc="0" normalizeH="0" baseline="0" noProof="0">
              <a:ln>
                <a:noFill/>
              </a:ln>
              <a:solidFill>
                <a:srgbClr val="7F6000"/>
              </a:solidFill>
              <a:effectLst/>
              <a:uLnTx/>
              <a:uFillTx/>
              <a:latin typeface="Inconsolata"/>
              <a:sym typeface="Inconsolata"/>
            </a:endParaRPr>
          </a:p>
        </p:txBody>
      </p:sp>
      <p:pic>
        <p:nvPicPr>
          <p:cNvPr id="7" name="rain™ Launch Trailer">
            <a:hlinkClick r:id="" action="ppaction://media"/>
            <a:extLst>
              <a:ext uri="{FF2B5EF4-FFF2-40B4-BE49-F238E27FC236}">
                <a16:creationId xmlns:a16="http://schemas.microsoft.com/office/drawing/2014/main" id="{7B35D852-B9AC-42C4-9C87-DF67D2C57E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2817168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866375" y="1310800"/>
            <a:ext cx="2730900" cy="3042600"/>
          </a:xfrm>
          <a:prstGeom prst="rect">
            <a:avLst/>
          </a:prstGeom>
        </p:spPr>
        <p:txBody>
          <a:bodyPr spcFirstLastPara="1" wrap="square" lIns="91425" tIns="91425" rIns="91425" bIns="91425" anchor="t" anchorCtr="0">
            <a:normAutofit fontScale="55000" lnSpcReduction="20000"/>
          </a:bodyPr>
          <a:lstStyle/>
          <a:p>
            <a:pPr marL="0" lvl="0" indent="0">
              <a:buNone/>
            </a:pPr>
            <a:r>
              <a:rPr lang="en-GB" sz="2900" b="1" dirty="0"/>
              <a:t>Your task:</a:t>
            </a:r>
          </a:p>
          <a:p>
            <a:pPr marL="0" lvl="0" indent="0" rtl="0">
              <a:spcBef>
                <a:spcPts val="0"/>
              </a:spcBef>
              <a:spcAft>
                <a:spcPts val="0"/>
              </a:spcAft>
              <a:buNone/>
            </a:pPr>
            <a:endParaRPr b="1" dirty="0"/>
          </a:p>
          <a:p>
            <a:pPr marL="285750" indent="-285750"/>
            <a:r>
              <a:rPr lang="en-GB" dirty="0"/>
              <a:t>Your team’s lead designer has been let out the building and gone to some game development event without his chaperone and has come back fizzing with ideas.</a:t>
            </a:r>
          </a:p>
          <a:p>
            <a:pPr marL="285750" indent="-285750"/>
            <a:r>
              <a:rPr lang="en-GB" dirty="0"/>
              <a:t>In particular they are really excited by the particle effects of this cool game by Acquire</a:t>
            </a:r>
          </a:p>
          <a:p>
            <a:pPr marL="742950" lvl="1" indent="-285750"/>
            <a:r>
              <a:rPr lang="en-GB" dirty="0">
                <a:hlinkClick r:id="rId3"/>
              </a:rPr>
              <a:t>https://en.wikipedia.org/wiki/Rain_(video_game)</a:t>
            </a:r>
            <a:endParaRPr lang="en-GB" dirty="0"/>
          </a:p>
          <a:p>
            <a:pPr marL="285750" indent="-285750"/>
            <a:r>
              <a:rPr lang="en-GB" dirty="0"/>
              <a:t>He doesn’t like the fact they use models for the main characters though.</a:t>
            </a:r>
          </a:p>
          <a:p>
            <a:pPr marL="742950" lvl="1" indent="-285750"/>
            <a:r>
              <a:rPr lang="en-GB" dirty="0"/>
              <a:t>PARTICLES ALL THE WAY!</a:t>
            </a:r>
          </a:p>
          <a:p>
            <a:pPr marL="285750" indent="-285750"/>
            <a:r>
              <a:rPr lang="en-GB" dirty="0"/>
              <a:t>He’s also really impressed by the “built in engine” of some “new platform” that he’s really excited for the team to start working with.</a:t>
            </a:r>
          </a:p>
        </p:txBody>
      </p:sp>
      <p:sp>
        <p:nvSpPr>
          <p:cNvPr id="113" name="Shape 113"/>
          <p:cNvSpPr txBox="1">
            <a:spLocks noGrp="1"/>
          </p:cNvSpPr>
          <p:nvPr>
            <p:ph type="title"/>
          </p:nvPr>
        </p:nvSpPr>
        <p:spPr>
          <a:xfrm>
            <a:off x="866375" y="460677"/>
            <a:ext cx="56262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dirty="0"/>
              <a:t>Peter’s Request </a:t>
            </a:r>
            <a:br>
              <a:rPr lang="en-GB" dirty="0"/>
            </a:br>
            <a:r>
              <a:rPr lang="en-GB" dirty="0"/>
              <a:t>Block Intro - Task 01</a:t>
            </a:r>
            <a:endParaRPr dirty="0"/>
          </a:p>
        </p:txBody>
      </p:sp>
      <p:sp>
        <p:nvSpPr>
          <p:cNvPr id="114" name="Shape 114"/>
          <p:cNvSpPr txBox="1">
            <a:spLocks noGrp="1"/>
          </p:cNvSpPr>
          <p:nvPr>
            <p:ph type="body" idx="2"/>
          </p:nvPr>
        </p:nvSpPr>
        <p:spPr>
          <a:xfrm>
            <a:off x="3761704" y="1310800"/>
            <a:ext cx="2730900" cy="3042600"/>
          </a:xfrm>
          <a:prstGeom prst="rect">
            <a:avLst/>
          </a:prstGeom>
        </p:spPr>
        <p:txBody>
          <a:bodyPr spcFirstLastPara="1" wrap="square" lIns="91425" tIns="91425" rIns="91425" bIns="91425" anchor="t" anchorCtr="0">
            <a:normAutofit fontScale="77500" lnSpcReduction="20000"/>
          </a:bodyPr>
          <a:lstStyle/>
          <a:p>
            <a:pPr marL="0" lvl="0" indent="0" rtl="0">
              <a:spcBef>
                <a:spcPts val="0"/>
              </a:spcBef>
              <a:spcAft>
                <a:spcPts val="0"/>
              </a:spcAft>
              <a:buNone/>
            </a:pPr>
            <a:r>
              <a:rPr lang="en-GB" sz="2100" b="1" dirty="0"/>
              <a:t>Particles for “Rain” effects</a:t>
            </a:r>
          </a:p>
          <a:p>
            <a:pPr marL="0" lvl="0" indent="0" rtl="0">
              <a:spcBef>
                <a:spcPts val="0"/>
              </a:spcBef>
              <a:spcAft>
                <a:spcPts val="0"/>
              </a:spcAft>
              <a:buNone/>
            </a:pPr>
            <a:endParaRPr b="1" dirty="0"/>
          </a:p>
          <a:p>
            <a:pPr marL="0" lvl="0" indent="0">
              <a:buNone/>
            </a:pPr>
            <a:r>
              <a:rPr lang="en-GB" dirty="0"/>
              <a:t>Taking a, shall we say, incomplete idea from your design team and making that into solid tech is an important skill near the start of a more complex game project.</a:t>
            </a:r>
          </a:p>
          <a:p>
            <a:pPr marL="0" lvl="0" indent="0">
              <a:buNone/>
            </a:pPr>
            <a:endParaRPr lang="en-GB" dirty="0"/>
          </a:p>
          <a:p>
            <a:pPr marL="0" lvl="0" indent="0">
              <a:buNone/>
            </a:pPr>
            <a:r>
              <a:rPr lang="en-GB" dirty="0"/>
              <a:t>However, a little knowledge can be dangerous and sometimes your job might be to say “No that method won’t work” and suggest (and ideally show) workable alternatives.</a:t>
            </a:r>
          </a:p>
        </p:txBody>
      </p:sp>
      <p:sp>
        <p:nvSpPr>
          <p:cNvPr id="115" name="Shape 115"/>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7F6000"/>
                </a:solidFill>
                <a:effectLst/>
                <a:uLnTx/>
                <a:uFillTx/>
                <a:latin typeface="Inconsolata"/>
                <a:sym typeface="Inconsolata"/>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1300" b="0" i="0" u="none" strike="noStrike" kern="0" cap="none" spc="0" normalizeH="0" baseline="0" noProof="0">
              <a:ln>
                <a:noFill/>
              </a:ln>
              <a:solidFill>
                <a:srgbClr val="7F6000"/>
              </a:solidFill>
              <a:effectLst/>
              <a:uLnTx/>
              <a:uFillTx/>
              <a:latin typeface="Inconsolata"/>
              <a:sym typeface="Inconsolata"/>
            </a:endParaRPr>
          </a:p>
        </p:txBody>
      </p:sp>
      <p:pic>
        <p:nvPicPr>
          <p:cNvPr id="1026" name="Picture 2" descr="Image result for rain">
            <a:extLst>
              <a:ext uri="{FF2B5EF4-FFF2-40B4-BE49-F238E27FC236}">
                <a16:creationId xmlns:a16="http://schemas.microsoft.com/office/drawing/2014/main" id="{1BCC732B-898B-4F21-81BD-544F65071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0000">
            <a:off x="6761283" y="489816"/>
            <a:ext cx="1699563" cy="1699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350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7810" y="494175"/>
            <a:ext cx="5205548" cy="1401127"/>
          </a:xfrm>
        </p:spPr>
        <p:txBody>
          <a:bodyPr>
            <a:normAutofit fontScale="90000"/>
          </a:bodyPr>
          <a:lstStyle/>
          <a:p>
            <a:r>
              <a:rPr lang="en-GB" dirty="0"/>
              <a:t>The Students’ Union</a:t>
            </a:r>
            <a:br>
              <a:rPr lang="en-GB" dirty="0"/>
            </a:br>
            <a:r>
              <a:rPr lang="en-GB" dirty="0"/>
              <a:t>at UWE</a:t>
            </a:r>
          </a:p>
        </p:txBody>
      </p:sp>
      <p:sp>
        <p:nvSpPr>
          <p:cNvPr id="3" name="Subtitle 2"/>
          <p:cNvSpPr>
            <a:spLocks noGrp="1"/>
          </p:cNvSpPr>
          <p:nvPr>
            <p:ph type="subTitle" idx="1"/>
          </p:nvPr>
        </p:nvSpPr>
        <p:spPr>
          <a:xfrm>
            <a:off x="1257300" y="2450177"/>
            <a:ext cx="6858000" cy="2068588"/>
          </a:xfrm>
        </p:spPr>
        <p:txBody>
          <a:bodyPr/>
          <a:lstStyle/>
          <a:p>
            <a:r>
              <a:rPr lang="en-GB" sz="2700" dirty="0"/>
              <a:t>Engaging Students across UWE</a:t>
            </a:r>
          </a:p>
          <a:p>
            <a:r>
              <a:rPr lang="en-GB" sz="2700" dirty="0"/>
              <a:t>Will Hoskin</a:t>
            </a:r>
          </a:p>
          <a:p>
            <a:r>
              <a:rPr lang="en-GB" sz="2700" dirty="0"/>
              <a:t>Representation Manager</a:t>
            </a:r>
          </a:p>
        </p:txBody>
      </p:sp>
      <p:sp>
        <p:nvSpPr>
          <p:cNvPr id="4" name="Subtitle 2"/>
          <p:cNvSpPr txBox="1">
            <a:spLocks/>
          </p:cNvSpPr>
          <p:nvPr/>
        </p:nvSpPr>
        <p:spPr>
          <a:xfrm>
            <a:off x="1257300" y="1326193"/>
            <a:ext cx="6858000" cy="13809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NewsGoth BT" panose="020B05030202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685800">
              <a:spcBef>
                <a:spcPts val="750"/>
              </a:spcBef>
              <a:buClrTx/>
            </a:pPr>
            <a:endParaRPr lang="en-GB" sz="2700" dirty="0">
              <a:solidFill>
                <a:prstClr val="black"/>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626" y="1895301"/>
            <a:ext cx="1612038" cy="214938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0758" y="2949424"/>
            <a:ext cx="2124216" cy="212421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6223" y="260355"/>
            <a:ext cx="3068569" cy="2046784"/>
          </a:xfrm>
          <a:prstGeom prst="rect">
            <a:avLst/>
          </a:prstGeom>
        </p:spPr>
      </p:pic>
    </p:spTree>
    <p:extLst>
      <p:ext uri="{BB962C8B-B14F-4D97-AF65-F5344CB8AC3E}">
        <p14:creationId xmlns:p14="http://schemas.microsoft.com/office/powerpoint/2010/main" val="495031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8517" y="511342"/>
            <a:ext cx="7454438" cy="3676992"/>
          </a:xfrm>
        </p:spPr>
        <p:txBody>
          <a:bodyPr/>
          <a:lstStyle/>
          <a:p>
            <a:pPr algn="l"/>
            <a:r>
              <a:rPr lang="en-GB" sz="1350" dirty="0"/>
              <a:t>The Students’ Union at UWE’s mission is to be an award winning nationally recognised students’ Union that our member can be proud of.</a:t>
            </a:r>
          </a:p>
          <a:p>
            <a:pPr algn="l"/>
            <a:endParaRPr lang="en-GB" sz="1350" dirty="0"/>
          </a:p>
          <a:p>
            <a:pPr algn="l"/>
            <a:r>
              <a:rPr lang="en-GB" sz="1350" dirty="0"/>
              <a:t>To that end we are looking to engage with students who do not traditionally engage with us, often this would be students who are “hard to reach”.</a:t>
            </a:r>
          </a:p>
          <a:p>
            <a:pPr algn="l"/>
            <a:endParaRPr lang="en-GB" sz="1350" dirty="0"/>
          </a:p>
          <a:p>
            <a:pPr algn="l"/>
            <a:r>
              <a:rPr lang="en-GB" sz="1350" dirty="0"/>
              <a:t>Student carers, International Students, Mature Students, Distance Learners, Partner College students</a:t>
            </a:r>
          </a:p>
          <a:p>
            <a:pPr algn="l"/>
            <a:endParaRPr lang="en-GB" sz="1350" dirty="0"/>
          </a:p>
          <a:p>
            <a:pPr algn="l"/>
            <a:r>
              <a:rPr lang="en-GB" sz="1350" dirty="0"/>
              <a:t>Our aim is to increase awareness of The Students’ Union and what we do for students so that students know who we are and what we can support them with.</a:t>
            </a:r>
          </a:p>
          <a:p>
            <a:r>
              <a:rPr lang="en-GB" sz="1350" dirty="0">
                <a:hlinkClick r:id="rId2"/>
              </a:rPr>
              <a:t>www.thestudentsunion.co.uk/</a:t>
            </a:r>
            <a:endParaRPr lang="en-GB" sz="1350" dirty="0"/>
          </a:p>
          <a:p>
            <a:pPr algn="l"/>
            <a:r>
              <a:rPr lang="en-GB" sz="1350" dirty="0"/>
              <a:t>Is it new ways for students to engage with our services via a Virtual Tour? Is it a bespoke app that signposts students to our services based on a brief survey? Using our Brand guidelines we would like to find a way to engage with one or more of the harder to reach student groups above.</a:t>
            </a:r>
          </a:p>
          <a:p>
            <a:r>
              <a:rPr lang="en-GB" sz="1350" dirty="0">
                <a:hlinkClick r:id="rId3"/>
              </a:rPr>
              <a:t>www.thestudentsunion.co.uk/brand/</a:t>
            </a:r>
            <a:r>
              <a:rPr lang="en-GB" sz="1350" dirty="0"/>
              <a:t> </a:t>
            </a:r>
          </a:p>
        </p:txBody>
      </p:sp>
      <p:sp>
        <p:nvSpPr>
          <p:cNvPr id="4" name="Subtitle 2"/>
          <p:cNvSpPr txBox="1">
            <a:spLocks/>
          </p:cNvSpPr>
          <p:nvPr/>
        </p:nvSpPr>
        <p:spPr>
          <a:xfrm>
            <a:off x="1257300" y="1326193"/>
            <a:ext cx="6858000" cy="13809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NewsGoth BT" panose="020B05030202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685800">
              <a:spcBef>
                <a:spcPts val="750"/>
              </a:spcBef>
              <a:buClrTx/>
            </a:pPr>
            <a:endParaRPr lang="en-GB" sz="2700" dirty="0">
              <a:solidFill>
                <a:prstClr val="black"/>
              </a:solidFill>
            </a:endParaRPr>
          </a:p>
        </p:txBody>
      </p:sp>
    </p:spTree>
    <p:extLst>
      <p:ext uri="{BB962C8B-B14F-4D97-AF65-F5344CB8AC3E}">
        <p14:creationId xmlns:p14="http://schemas.microsoft.com/office/powerpoint/2010/main" val="3542260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62850" y="538717"/>
            <a:ext cx="4955700" cy="3976576"/>
          </a:xfrm>
          <a:prstGeom prst="rect">
            <a:avLst/>
          </a:prstGeom>
        </p:spPr>
        <p:txBody>
          <a:bodyPr spcFirstLastPara="1" wrap="square" lIns="91425" tIns="91425" rIns="91425" bIns="91425" anchor="t" anchorCtr="0">
            <a:normAutofit fontScale="62500" lnSpcReduction="20000"/>
          </a:bodyPr>
          <a:lstStyle/>
          <a:p>
            <a:pPr marL="0" lvl="0" indent="0">
              <a:spcBef>
                <a:spcPts val="0"/>
              </a:spcBef>
              <a:spcAft>
                <a:spcPts val="0"/>
              </a:spcAft>
              <a:buNone/>
            </a:pPr>
            <a:r>
              <a:rPr lang="en-GB" dirty="0"/>
              <a:t>Next Week</a:t>
            </a:r>
          </a:p>
          <a:p>
            <a:pPr marL="0" lvl="0" indent="0">
              <a:spcBef>
                <a:spcPts val="0"/>
              </a:spcBef>
              <a:spcAft>
                <a:spcPts val="0"/>
              </a:spcAft>
              <a:buNone/>
            </a:pPr>
            <a:endParaRPr lang="en-GB" dirty="0"/>
          </a:p>
          <a:p>
            <a:pPr indent="-457200"/>
            <a:r>
              <a:rPr lang="en-GB" dirty="0"/>
              <a:t>One/Two page outline proposal</a:t>
            </a:r>
          </a:p>
          <a:p>
            <a:pPr lvl="1" indent="-457200"/>
            <a:r>
              <a:rPr lang="en-GB" dirty="0"/>
              <a:t>Intro</a:t>
            </a:r>
          </a:p>
          <a:p>
            <a:pPr lvl="1" indent="-457200"/>
            <a:r>
              <a:rPr lang="en-GB" dirty="0"/>
              <a:t>Base  Research</a:t>
            </a:r>
          </a:p>
          <a:p>
            <a:pPr lvl="1" indent="-457200"/>
            <a:r>
              <a:rPr lang="en-GB" dirty="0"/>
              <a:t>High-level deliverables</a:t>
            </a:r>
          </a:p>
          <a:p>
            <a:pPr lvl="1" indent="-457200"/>
            <a:r>
              <a:rPr lang="en-GB" dirty="0"/>
              <a:t>How TEST the systems produced?</a:t>
            </a:r>
          </a:p>
          <a:p>
            <a:pPr indent="-457200"/>
            <a:r>
              <a:rPr lang="en-GB" dirty="0"/>
              <a:t>Outline of the One-Note we’ll be using</a:t>
            </a:r>
          </a:p>
          <a:p>
            <a:pPr lvl="1" indent="-457200"/>
            <a:r>
              <a:rPr lang="en-GB" dirty="0"/>
              <a:t>These proposals will be the first documents you probably will post there</a:t>
            </a:r>
          </a:p>
        </p:txBody>
      </p:sp>
      <p:sp>
        <p:nvSpPr>
          <p:cNvPr id="87" name="Shape 8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44</a:t>
            </a:fld>
            <a:endParaRPr/>
          </a:p>
        </p:txBody>
      </p:sp>
      <p:sp>
        <p:nvSpPr>
          <p:cNvPr id="88" name="Shape 88"/>
          <p:cNvSpPr/>
          <p:nvPr/>
        </p:nvSpPr>
        <p:spPr>
          <a:xfrm>
            <a:off x="7098300" y="1076881"/>
            <a:ext cx="1281591" cy="1294312"/>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0B539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74987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62850" y="876850"/>
            <a:ext cx="4955700" cy="3546294"/>
          </a:xfrm>
          <a:prstGeom prst="rect">
            <a:avLst/>
          </a:prstGeom>
        </p:spPr>
        <p:txBody>
          <a:bodyPr spcFirstLastPara="1" wrap="square" lIns="91425" tIns="91425" rIns="91425" bIns="91425" anchor="t" anchorCtr="0">
            <a:normAutofit fontScale="70000" lnSpcReduction="20000"/>
          </a:bodyPr>
          <a:lstStyle/>
          <a:p>
            <a:pPr marL="0" lvl="0" indent="0">
              <a:spcBef>
                <a:spcPts val="0"/>
              </a:spcBef>
              <a:spcAft>
                <a:spcPts val="0"/>
              </a:spcAft>
              <a:buNone/>
            </a:pPr>
            <a:r>
              <a:rPr lang="en-GB" dirty="0"/>
              <a:t>There After</a:t>
            </a:r>
          </a:p>
          <a:p>
            <a:pPr marL="0" lvl="0" indent="0">
              <a:spcBef>
                <a:spcPts val="0"/>
              </a:spcBef>
              <a:spcAft>
                <a:spcPts val="0"/>
              </a:spcAft>
              <a:buNone/>
            </a:pPr>
            <a:endParaRPr lang="en-GB" dirty="0"/>
          </a:p>
          <a:p>
            <a:pPr indent="-457200"/>
            <a:r>
              <a:rPr lang="en-GB" dirty="0"/>
              <a:t>Until Christmas:</a:t>
            </a:r>
          </a:p>
          <a:p>
            <a:pPr indent="-457200"/>
            <a:r>
              <a:rPr lang="en-GB" dirty="0"/>
              <a:t>Mainly planning for the New Year but also preliminary Implementation</a:t>
            </a:r>
          </a:p>
          <a:p>
            <a:pPr indent="-457200"/>
            <a:r>
              <a:rPr lang="en-GB" dirty="0"/>
              <a:t>Writing of a fuller proposal / research plan, test plan and setting of milestones with myself and client</a:t>
            </a:r>
            <a:endParaRPr dirty="0"/>
          </a:p>
        </p:txBody>
      </p:sp>
      <p:sp>
        <p:nvSpPr>
          <p:cNvPr id="87" name="Shape 8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45</a:t>
            </a:fld>
            <a:endParaRPr/>
          </a:p>
        </p:txBody>
      </p:sp>
      <p:sp>
        <p:nvSpPr>
          <p:cNvPr id="88" name="Shape 88"/>
          <p:cNvSpPr/>
          <p:nvPr/>
        </p:nvSpPr>
        <p:spPr>
          <a:xfrm>
            <a:off x="7098300" y="1076881"/>
            <a:ext cx="1281591" cy="1294312"/>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0B539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9088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440938" y="255293"/>
            <a:ext cx="7211291" cy="613171"/>
          </a:xfrm>
        </p:spPr>
        <p:txBody>
          <a:bodyPr>
            <a:normAutofit fontScale="90000"/>
          </a:bodyPr>
          <a:lstStyle/>
          <a:p>
            <a:r>
              <a:rPr lang="en-GB" sz="3000" i="1" dirty="0">
                <a:solidFill>
                  <a:srgbClr val="00B050"/>
                </a:solidFill>
              </a:rPr>
              <a:t>Unique fusion of living and digital technology</a:t>
            </a:r>
          </a:p>
        </p:txBody>
      </p:sp>
      <p:sp>
        <p:nvSpPr>
          <p:cNvPr id="10" name="Title 7"/>
          <p:cNvSpPr txBox="1">
            <a:spLocks/>
          </p:cNvSpPr>
          <p:nvPr/>
        </p:nvSpPr>
        <p:spPr>
          <a:xfrm>
            <a:off x="214313" y="436365"/>
            <a:ext cx="7063978" cy="663773"/>
          </a:xfrm>
          <a:prstGeom prst="rect">
            <a:avLst/>
          </a:prstGeom>
        </p:spPr>
        <p:txBody>
          <a:bodyPr vert="horz" lIns="0" tIns="0" rIns="0" bIns="0" rtlCol="0" anchor="ctr">
            <a:normAutofit/>
          </a:bodyPr>
          <a:lstStyle>
            <a:lvl1pPr algn="l" defTabSz="914377" rtl="0" eaLnBrk="1" latinLnBrk="0" hangingPunct="1">
              <a:lnSpc>
                <a:spcPct val="90000"/>
              </a:lnSpc>
              <a:spcBef>
                <a:spcPct val="0"/>
              </a:spcBef>
              <a:buNone/>
              <a:defRPr sz="2800" kern="1200">
                <a:solidFill>
                  <a:schemeClr val="tx1"/>
                </a:solidFill>
                <a:latin typeface="+mj-lt"/>
                <a:ea typeface="Open Sans Light" panose="020B0306030504020204" pitchFamily="34" charset="0"/>
                <a:cs typeface="Open Sans Light" panose="020B0306030504020204" pitchFamily="34" charset="0"/>
              </a:defRPr>
            </a:lvl1pPr>
          </a:lstStyle>
          <a:p>
            <a:pPr defTabSz="685783">
              <a:buClrTx/>
              <a:defRPr/>
            </a:pPr>
            <a:endParaRPr lang="en-GB" sz="2100" dirty="0">
              <a:solidFill>
                <a:srgbClr val="2B2B2B"/>
              </a:solidFill>
              <a:latin typeface="Roboto Condensed"/>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1" y="152401"/>
            <a:ext cx="893275" cy="738497"/>
          </a:xfrm>
          <a:prstGeom prst="rect">
            <a:avLst/>
          </a:prstGeom>
        </p:spPr>
      </p:pic>
      <p:sp>
        <p:nvSpPr>
          <p:cNvPr id="7" name="Rectangle 6"/>
          <p:cNvSpPr/>
          <p:nvPr/>
        </p:nvSpPr>
        <p:spPr>
          <a:xfrm>
            <a:off x="152401" y="2708363"/>
            <a:ext cx="8873904" cy="2350643"/>
          </a:xfrm>
          <a:prstGeom prst="rect">
            <a:avLst/>
          </a:prstGeom>
        </p:spPr>
        <p:txBody>
          <a:bodyPr wrap="square">
            <a:spAutoFit/>
          </a:bodyPr>
          <a:lstStyle/>
          <a:p>
            <a:pPr algn="just" defTabSz="685800">
              <a:spcAft>
                <a:spcPts val="600"/>
              </a:spcAft>
              <a:buClrTx/>
            </a:pPr>
            <a:r>
              <a:rPr lang="en-GB" sz="1575" kern="1200" dirty="0">
                <a:solidFill>
                  <a:srgbClr val="2B2B2B"/>
                </a:solidFill>
                <a:latin typeface="Calibri" panose="020F0502020204030204" pitchFamily="34" charset="0"/>
                <a:ea typeface="Calibri" panose="020F0502020204030204" pitchFamily="34" charset="0"/>
                <a:cs typeface="Times New Roman" panose="02020603050405020304" pitchFamily="18" charset="0"/>
              </a:rPr>
              <a:t>Slime is a giant single celled organism which physically moves through muscular contractions in its body. Monitoring the electrical signals associated with these contractions allows the organism's condition to be known. The electrical signals are amplified (by low cost electronics) and feed into home computers for analysis.</a:t>
            </a:r>
          </a:p>
          <a:p>
            <a:pPr algn="just" defTabSz="685800">
              <a:spcAft>
                <a:spcPts val="600"/>
              </a:spcAft>
              <a:buClrTx/>
            </a:pPr>
            <a:r>
              <a:rPr lang="en-GB" sz="1575" kern="1200" dirty="0">
                <a:solidFill>
                  <a:srgbClr val="2B2B2B"/>
                </a:solidFill>
                <a:latin typeface="Calibri" panose="020F0502020204030204" pitchFamily="34" charset="0"/>
                <a:ea typeface="Calibri" panose="020F0502020204030204" pitchFamily="34" charset="0"/>
                <a:cs typeface="Times New Roman" panose="02020603050405020304" pitchFamily="18" charset="0"/>
              </a:rPr>
              <a:t>PhySense software </a:t>
            </a:r>
            <a:r>
              <a:rPr lang="en-GB" sz="1575" i="1" kern="1200" dirty="0">
                <a:solidFill>
                  <a:srgbClr val="2B2B2B"/>
                </a:solidFill>
                <a:latin typeface="Calibri" panose="020F0502020204030204" pitchFamily="34" charset="0"/>
                <a:ea typeface="Calibri" panose="020F0502020204030204" pitchFamily="34" charset="0"/>
                <a:cs typeface="Times New Roman" panose="02020603050405020304" pitchFamily="18" charset="0"/>
              </a:rPr>
              <a:t>(open source) </a:t>
            </a:r>
            <a:r>
              <a:rPr lang="en-GB" sz="1575" kern="1200" dirty="0">
                <a:solidFill>
                  <a:srgbClr val="2B2B2B"/>
                </a:solidFill>
                <a:latin typeface="Calibri" panose="020F0502020204030204" pitchFamily="34" charset="0"/>
                <a:ea typeface="Calibri" panose="020F0502020204030204" pitchFamily="34" charset="0"/>
                <a:cs typeface="Times New Roman" panose="02020603050405020304" pitchFamily="18" charset="0"/>
              </a:rPr>
              <a:t>calculates and tracks any changes in the frequency of muscular contractions. The results are graphically displayed for easy interpretation. For example: in steady conditions the frequency remains roughly constant. However, if slime is given food the frequency may increase. Being a living organism the slime reacts to most things, for example: light, vibration, chemicals, </a:t>
            </a:r>
            <a:r>
              <a:rPr lang="en-GB" sz="1575" kern="1200" dirty="0" err="1">
                <a:solidFill>
                  <a:srgbClr val="2B2B2B"/>
                </a:solidFill>
                <a:latin typeface="Calibri" panose="020F0502020204030204" pitchFamily="34" charset="0"/>
                <a:ea typeface="Calibri" panose="020F0502020204030204" pitchFamily="34" charset="0"/>
                <a:cs typeface="Times New Roman" panose="02020603050405020304" pitchFamily="18" charset="0"/>
              </a:rPr>
              <a:t>etc</a:t>
            </a:r>
            <a:r>
              <a:rPr lang="en-GB" sz="1575" kern="1200" dirty="0">
                <a:solidFill>
                  <a:srgbClr val="2B2B2B"/>
                </a:solidFill>
                <a:latin typeface="Calibri" panose="020F0502020204030204" pitchFamily="34" charset="0"/>
                <a:ea typeface="Calibri" panose="020F0502020204030204" pitchFamily="34" charset="0"/>
                <a:cs typeface="Times New Roman" panose="02020603050405020304" pitchFamily="18" charset="0"/>
              </a:rPr>
              <a:t> (not just food)!</a:t>
            </a:r>
          </a:p>
        </p:txBody>
      </p:sp>
      <p:sp>
        <p:nvSpPr>
          <p:cNvPr id="2" name="TextBox 1"/>
          <p:cNvSpPr txBox="1"/>
          <p:nvPr/>
        </p:nvSpPr>
        <p:spPr>
          <a:xfrm>
            <a:off x="152401" y="890897"/>
            <a:ext cx="5977760" cy="1996700"/>
          </a:xfrm>
          <a:prstGeom prst="rect">
            <a:avLst/>
          </a:prstGeom>
          <a:noFill/>
        </p:spPr>
        <p:txBody>
          <a:bodyPr wrap="square" rtlCol="0">
            <a:spAutoFit/>
          </a:bodyPr>
          <a:lstStyle/>
          <a:p>
            <a:pPr defTabSz="685800">
              <a:buClrTx/>
            </a:pPr>
            <a:r>
              <a:rPr lang="en-GB" sz="1575" kern="1200" dirty="0">
                <a:solidFill>
                  <a:srgbClr val="2B2B2B"/>
                </a:solidFill>
                <a:latin typeface="Calibri" panose="020F0502020204030204" pitchFamily="34" charset="0"/>
                <a:ea typeface="Calibri" panose="020F0502020204030204" pitchFamily="34" charset="0"/>
                <a:cs typeface="Times New Roman" panose="02020603050405020304" pitchFamily="18" charset="0"/>
              </a:rPr>
              <a:t>Rather than focusing on traditional laboratory based experimentation the PhySense project enables the general public (Citizen Scientists) to conduct biological experiments and share their experimental results. The PhySense website (</a:t>
            </a:r>
            <a:r>
              <a:rPr lang="en-GB" sz="1575" u="sng" kern="1200"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https://www.physense.eu/</a:t>
            </a:r>
            <a:r>
              <a:rPr lang="en-GB" sz="1575" kern="1200" dirty="0">
                <a:solidFill>
                  <a:srgbClr val="2B2B2B"/>
                </a:solidFill>
                <a:latin typeface="Calibri" panose="020F0502020204030204" pitchFamily="34" charset="0"/>
                <a:ea typeface="Calibri" panose="020F0502020204030204" pitchFamily="34" charset="0"/>
                <a:cs typeface="Times New Roman" panose="02020603050405020304" pitchFamily="18" charset="0"/>
              </a:rPr>
              <a:t>) provides experiments which people can try. For example: which cereal does slime most enjoy for breakfast and how does slime solves a maze without a brain?</a:t>
            </a:r>
          </a:p>
          <a:p>
            <a:pPr defTabSz="685800">
              <a:buClrTx/>
            </a:pPr>
            <a:endParaRPr lang="en-GB" sz="1350" kern="1200" dirty="0">
              <a:solidFill>
                <a:srgbClr val="2B2B2B"/>
              </a:solidFill>
              <a:latin typeface="Roboto Condensed"/>
              <a:ea typeface="+mn-ea"/>
              <a:cs typeface="+mn-cs"/>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160" y="762686"/>
            <a:ext cx="2776818" cy="1962731"/>
          </a:xfrm>
          <a:prstGeom prst="rect">
            <a:avLst/>
          </a:prstGeom>
        </p:spPr>
      </p:pic>
    </p:spTree>
    <p:extLst>
      <p:ext uri="{BB962C8B-B14F-4D97-AF65-F5344CB8AC3E}">
        <p14:creationId xmlns:p14="http://schemas.microsoft.com/office/powerpoint/2010/main" val="674763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448009" y="2202329"/>
            <a:ext cx="1914525" cy="507831"/>
          </a:xfrm>
          <a:prstGeom prst="rect">
            <a:avLst/>
          </a:prstGeom>
          <a:noFill/>
        </p:spPr>
        <p:txBody>
          <a:bodyPr wrap="square" rtlCol="0">
            <a:spAutoFit/>
          </a:bodyPr>
          <a:lstStyle/>
          <a:p>
            <a:pPr defTabSz="685800">
              <a:buClrTx/>
              <a:defRPr/>
            </a:pPr>
            <a:r>
              <a:rPr lang="en-GB" sz="1350" kern="1200" dirty="0">
                <a:solidFill>
                  <a:srgbClr val="2B2B2B"/>
                </a:solidFill>
                <a:latin typeface="Roboto Condensed"/>
                <a:ea typeface="+mn-ea"/>
                <a:cs typeface="+mn-cs"/>
                <a:hlinkClick r:id="rId3"/>
              </a:rPr>
              <a:t>Animating drought - quinoa v potato</a:t>
            </a:r>
            <a:endParaRPr lang="en-GB" sz="1350" kern="1200" dirty="0">
              <a:solidFill>
                <a:srgbClr val="2B2B2B"/>
              </a:solidFill>
              <a:latin typeface="Roboto Condensed"/>
              <a:ea typeface="+mn-ea"/>
              <a:cs typeface="+mn-cs"/>
            </a:endParaRPr>
          </a:p>
        </p:txBody>
      </p:sp>
      <p:sp>
        <p:nvSpPr>
          <p:cNvPr id="2" name="Rectangle 1"/>
          <p:cNvSpPr/>
          <p:nvPr/>
        </p:nvSpPr>
        <p:spPr>
          <a:xfrm>
            <a:off x="5349558" y="2777482"/>
            <a:ext cx="3622112" cy="1860959"/>
          </a:xfrm>
          <a:prstGeom prst="rect">
            <a:avLst/>
          </a:prstGeom>
        </p:spPr>
        <p:txBody>
          <a:bodyPr wrap="square">
            <a:spAutoFit/>
          </a:bodyPr>
          <a:lstStyle/>
          <a:p>
            <a:pPr defTabSz="685800">
              <a:lnSpc>
                <a:spcPct val="107000"/>
              </a:lnSpc>
              <a:spcAft>
                <a:spcPts val="600"/>
              </a:spcAft>
              <a:buClrTx/>
            </a:pPr>
            <a:r>
              <a:rPr lang="en-GB" sz="1350" i="1" kern="1200" dirty="0">
                <a:solidFill>
                  <a:srgbClr val="2B2B2B"/>
                </a:solidFill>
                <a:latin typeface="Calibri" panose="020F0502020204030204" pitchFamily="34" charset="0"/>
                <a:ea typeface="Calibri" panose="020F0502020204030204" pitchFamily="34" charset="0"/>
                <a:cs typeface="Times New Roman" panose="02020603050405020304" pitchFamily="18" charset="0"/>
              </a:rPr>
              <a:t>People can create their own slime experiments and share their findings via online database. The long-term goal is combine everyone’s measurements and allow unknown stimuli to be identified by searching the database for matching electrical signal (with known stimuli). In other words, create a living bio-sensor with many beneficial applications.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558" y="117322"/>
            <a:ext cx="3622112" cy="2480405"/>
          </a:xfrm>
          <a:prstGeom prst="rect">
            <a:avLst/>
          </a:prstGeom>
        </p:spPr>
      </p:pic>
      <p:sp>
        <p:nvSpPr>
          <p:cNvPr id="4" name="Rectangle 3"/>
          <p:cNvSpPr/>
          <p:nvPr/>
        </p:nvSpPr>
        <p:spPr>
          <a:xfrm>
            <a:off x="166255" y="117322"/>
            <a:ext cx="4932218" cy="4893647"/>
          </a:xfrm>
          <a:prstGeom prst="rect">
            <a:avLst/>
          </a:prstGeom>
        </p:spPr>
        <p:txBody>
          <a:bodyPr wrap="square">
            <a:spAutoFit/>
          </a:bodyPr>
          <a:lstStyle/>
          <a:p>
            <a:pPr defTabSz="685800">
              <a:buClrTx/>
            </a:pPr>
            <a:r>
              <a:rPr lang="en-GB" sz="1350" b="1" kern="1200" dirty="0">
                <a:solidFill>
                  <a:srgbClr val="F3644D"/>
                </a:solidFill>
                <a:latin typeface="Roboto Condensed"/>
                <a:ea typeface="+mn-ea"/>
                <a:cs typeface="+mn-cs"/>
              </a:rPr>
              <a:t>Your task </a:t>
            </a:r>
            <a:r>
              <a:rPr lang="en-GB" sz="1350" i="1" kern="1200" dirty="0">
                <a:solidFill>
                  <a:srgbClr val="F3644D"/>
                </a:solidFill>
                <a:latin typeface="Roboto Condensed"/>
                <a:ea typeface="+mn-ea"/>
                <a:cs typeface="+mn-cs"/>
              </a:rPr>
              <a:t>(should you choose to accept it):</a:t>
            </a:r>
          </a:p>
          <a:p>
            <a:pPr defTabSz="685800">
              <a:buClrTx/>
            </a:pPr>
            <a:r>
              <a:rPr lang="en-GB" sz="1350" kern="1200" dirty="0">
                <a:solidFill>
                  <a:srgbClr val="2B2B2B"/>
                </a:solidFill>
                <a:latin typeface="Roboto Condensed"/>
                <a:ea typeface="+mn-ea"/>
                <a:cs typeface="+mn-cs"/>
              </a:rPr>
              <a:t>Create a game which demonstrates how intelligent and adaptable slime is when faced with harsh environment and </a:t>
            </a:r>
            <a:r>
              <a:rPr lang="en-GB" sz="1350" i="1" kern="1200" dirty="0">
                <a:solidFill>
                  <a:srgbClr val="2B2B2B"/>
                </a:solidFill>
                <a:latin typeface="Roboto Condensed"/>
                <a:ea typeface="+mn-ea"/>
                <a:cs typeface="+mn-cs"/>
              </a:rPr>
              <a:t>deadly</a:t>
            </a:r>
            <a:r>
              <a:rPr lang="en-GB" sz="1350" kern="1200" dirty="0">
                <a:solidFill>
                  <a:srgbClr val="2B2B2B"/>
                </a:solidFill>
                <a:latin typeface="Roboto Condensed"/>
                <a:ea typeface="+mn-ea"/>
                <a:cs typeface="+mn-cs"/>
              </a:rPr>
              <a:t> foes. Survival is no easy task, make a wrong decision and you quickly run out of options! For example: growing quickly requires more food but growing too slowly you might starve before finding new food.</a:t>
            </a:r>
          </a:p>
          <a:p>
            <a:pPr defTabSz="685800">
              <a:buClrTx/>
            </a:pPr>
            <a:endParaRPr lang="en-GB" sz="1350" kern="1200" dirty="0">
              <a:solidFill>
                <a:srgbClr val="2B2B2B"/>
              </a:solidFill>
              <a:latin typeface="Roboto Condensed"/>
              <a:ea typeface="+mn-ea"/>
              <a:cs typeface="+mn-cs"/>
            </a:endParaRPr>
          </a:p>
          <a:p>
            <a:pPr defTabSz="685800">
              <a:buClrTx/>
            </a:pPr>
            <a:r>
              <a:rPr lang="en-GB" sz="1350" kern="1200" dirty="0">
                <a:solidFill>
                  <a:srgbClr val="2B2B2B"/>
                </a:solidFill>
                <a:latin typeface="Roboto Condensed"/>
                <a:ea typeface="+mn-ea"/>
                <a:cs typeface="+mn-cs"/>
              </a:rPr>
              <a:t>In other words, the game could be sort of adaptive evolution based on real life. The player has to continuously adapt the slime to different conditions as it moves through the game. This would mean the game is 'fun' to play but also useful teaching resource (learning to balance the contradicting parameters of life).</a:t>
            </a:r>
          </a:p>
          <a:p>
            <a:pPr defTabSz="685800">
              <a:buClrTx/>
            </a:pPr>
            <a:endParaRPr lang="en-GB" sz="1350" kern="1200" dirty="0">
              <a:solidFill>
                <a:srgbClr val="2B2B2B"/>
              </a:solidFill>
              <a:latin typeface="Roboto Condensed"/>
              <a:ea typeface="+mn-ea"/>
              <a:cs typeface="+mn-cs"/>
            </a:endParaRPr>
          </a:p>
          <a:p>
            <a:pPr defTabSz="685800">
              <a:buClrTx/>
            </a:pPr>
            <a:r>
              <a:rPr lang="en-GB" sz="1350" kern="1200" dirty="0">
                <a:solidFill>
                  <a:srgbClr val="2B2B2B"/>
                </a:solidFill>
                <a:latin typeface="Roboto Condensed"/>
                <a:ea typeface="+mn-ea"/>
                <a:cs typeface="+mn-cs"/>
              </a:rPr>
              <a:t>Interestingly slime facts:</a:t>
            </a:r>
          </a:p>
          <a:p>
            <a:pPr defTabSz="685800">
              <a:buClrTx/>
            </a:pPr>
            <a:r>
              <a:rPr lang="en-GB" sz="1200" kern="1200" dirty="0">
                <a:solidFill>
                  <a:srgbClr val="00B050"/>
                </a:solidFill>
                <a:latin typeface="Roboto Condensed"/>
                <a:ea typeface="+mn-ea"/>
                <a:cs typeface="+mn-cs"/>
              </a:rPr>
              <a:t>(1) slime can be split into two (or more parts) both of which can survive independently and merge back together to at later date </a:t>
            </a:r>
          </a:p>
          <a:p>
            <a:pPr defTabSz="685800">
              <a:buClrTx/>
            </a:pPr>
            <a:r>
              <a:rPr lang="en-GB" sz="1200" kern="1200" dirty="0">
                <a:solidFill>
                  <a:srgbClr val="7030A0"/>
                </a:solidFill>
                <a:latin typeface="Roboto Condensed"/>
                <a:ea typeface="+mn-ea"/>
                <a:cs typeface="+mn-cs"/>
              </a:rPr>
              <a:t>(2) to avoid wasting energy re-exploring areas (for feed) slime leaves a chemical trail so it knows where it has previously explored (this aids solving mazes)</a:t>
            </a:r>
          </a:p>
          <a:p>
            <a:pPr defTabSz="685800">
              <a:buClrTx/>
            </a:pPr>
            <a:r>
              <a:rPr lang="en-GB" sz="1200" kern="1200" dirty="0">
                <a:solidFill>
                  <a:srgbClr val="F3644D"/>
                </a:solidFill>
                <a:latin typeface="Roboto Condensed"/>
                <a:ea typeface="+mn-ea"/>
                <a:cs typeface="+mn-cs"/>
              </a:rPr>
              <a:t>(3) in harsh conditions slime can change into 'suspended dry state' and remain inactive for 30+ years, adding water reactivates growth in minutes</a:t>
            </a:r>
          </a:p>
        </p:txBody>
      </p:sp>
    </p:spTree>
    <p:extLst>
      <p:ext uri="{BB962C8B-B14F-4D97-AF65-F5344CB8AC3E}">
        <p14:creationId xmlns:p14="http://schemas.microsoft.com/office/powerpoint/2010/main" val="3102967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89400" y="303804"/>
            <a:ext cx="2367804" cy="715581"/>
          </a:xfrm>
          <a:prstGeom prst="rect">
            <a:avLst/>
          </a:prstGeom>
          <a:noFill/>
        </p:spPr>
        <p:txBody>
          <a:bodyPr wrap="square" rtlCol="0">
            <a:spAutoFit/>
          </a:bodyPr>
          <a:lstStyle/>
          <a:p>
            <a:pPr algn="ctr" defTabSz="685800">
              <a:buClrTx/>
              <a:defRPr/>
            </a:pPr>
            <a:r>
              <a:rPr lang="en-GB" sz="1350" kern="1200" dirty="0">
                <a:solidFill>
                  <a:srgbClr val="2B2B2B"/>
                </a:solidFill>
                <a:latin typeface="Roboto Condensed"/>
                <a:ea typeface="+mn-ea"/>
                <a:cs typeface="+mn-cs"/>
              </a:rPr>
              <a:t>Interdisciplinary team spanning: computing, electronics and biology</a:t>
            </a:r>
          </a:p>
        </p:txBody>
      </p:sp>
      <p:sp>
        <p:nvSpPr>
          <p:cNvPr id="2" name="Rectangle 1"/>
          <p:cNvSpPr/>
          <p:nvPr/>
        </p:nvSpPr>
        <p:spPr>
          <a:xfrm>
            <a:off x="228600" y="3537642"/>
            <a:ext cx="4164594" cy="1546577"/>
          </a:xfrm>
          <a:prstGeom prst="rect">
            <a:avLst/>
          </a:prstGeom>
        </p:spPr>
        <p:txBody>
          <a:bodyPr wrap="square">
            <a:spAutoFit/>
          </a:bodyPr>
          <a:lstStyle/>
          <a:p>
            <a:pPr defTabSz="685800">
              <a:buClrTx/>
            </a:pPr>
            <a:r>
              <a:rPr lang="en-GB" sz="1350" b="1" i="1" kern="1200" dirty="0">
                <a:solidFill>
                  <a:srgbClr val="2B2B2B"/>
                </a:solidFill>
                <a:latin typeface="Roboto Condensed"/>
                <a:ea typeface="+mn-ea"/>
                <a:cs typeface="+mn-cs"/>
              </a:rPr>
              <a:t>Optionally</a:t>
            </a:r>
            <a:r>
              <a:rPr lang="en-GB" sz="1350" i="1" kern="1200" dirty="0">
                <a:solidFill>
                  <a:srgbClr val="2B2B2B"/>
                </a:solidFill>
                <a:latin typeface="Roboto Condensed"/>
                <a:ea typeface="+mn-ea"/>
                <a:cs typeface="+mn-cs"/>
              </a:rPr>
              <a:t>, game could be multiple player if one player is slime and another player is 'infection'. For example, the infection can infect the slime and kill it. However, the slime can eat available food so the infection starves to death. A sort of Battle Royale between combatants with completely different skills and abilities.</a:t>
            </a:r>
          </a:p>
        </p:txBody>
      </p:sp>
      <p:sp>
        <p:nvSpPr>
          <p:cNvPr id="3" name="Rectangle 2"/>
          <p:cNvSpPr/>
          <p:nvPr/>
        </p:nvSpPr>
        <p:spPr>
          <a:xfrm>
            <a:off x="228600" y="103931"/>
            <a:ext cx="2650084" cy="230832"/>
          </a:xfrm>
          <a:prstGeom prst="rect">
            <a:avLst/>
          </a:prstGeom>
        </p:spPr>
        <p:txBody>
          <a:bodyPr wrap="none">
            <a:spAutoFit/>
          </a:bodyPr>
          <a:lstStyle/>
          <a:p>
            <a:pPr defTabSz="685800">
              <a:buClrTx/>
            </a:pPr>
            <a:r>
              <a:rPr lang="en-GB" sz="900" i="1" kern="1200" dirty="0">
                <a:solidFill>
                  <a:srgbClr val="2980B9"/>
                </a:solidFill>
                <a:latin typeface="Roboto Condensed"/>
                <a:ea typeface="+mn-ea"/>
                <a:cs typeface="+mn-cs"/>
              </a:rPr>
              <a:t>https://www.youtube.com/watch?v=75k8sqh5tfQ</a:t>
            </a:r>
          </a:p>
        </p:txBody>
      </p:sp>
      <p:pic>
        <p:nvPicPr>
          <p:cNvPr id="1028" name="Picture 4" descr="Image result for horizon 202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9248" y="1016931"/>
            <a:ext cx="1893758" cy="9803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9400" y="3024509"/>
            <a:ext cx="2310897" cy="1890542"/>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1739" y="414414"/>
            <a:ext cx="2190569" cy="1906915"/>
          </a:xfrm>
          <a:prstGeom prst="rect">
            <a:avLst/>
          </a:prstGeom>
        </p:spPr>
      </p:pic>
      <p:sp>
        <p:nvSpPr>
          <p:cNvPr id="9" name="TextBox 8"/>
          <p:cNvSpPr txBox="1"/>
          <p:nvPr/>
        </p:nvSpPr>
        <p:spPr>
          <a:xfrm>
            <a:off x="4326734" y="2321328"/>
            <a:ext cx="2422458" cy="253916"/>
          </a:xfrm>
          <a:prstGeom prst="rect">
            <a:avLst/>
          </a:prstGeom>
          <a:noFill/>
        </p:spPr>
        <p:txBody>
          <a:bodyPr wrap="none" rtlCol="0">
            <a:spAutoFit/>
          </a:bodyPr>
          <a:lstStyle/>
          <a:p>
            <a:pPr defTabSz="685800">
              <a:buClrTx/>
            </a:pPr>
            <a:r>
              <a:rPr lang="en-GB" sz="1050" i="1" kern="1200" dirty="0">
                <a:solidFill>
                  <a:srgbClr val="2B2B2B"/>
                </a:solidFill>
                <a:latin typeface="Roboto Condensed"/>
                <a:ea typeface="+mn-ea"/>
                <a:cs typeface="+mn-cs"/>
              </a:rPr>
              <a:t>Slime mapping Spanish road network</a:t>
            </a:r>
          </a:p>
        </p:txBody>
      </p:sp>
      <p:sp>
        <p:nvSpPr>
          <p:cNvPr id="13" name="TextBox 12"/>
          <p:cNvSpPr txBox="1"/>
          <p:nvPr/>
        </p:nvSpPr>
        <p:spPr>
          <a:xfrm>
            <a:off x="7053847" y="2076714"/>
            <a:ext cx="1694695" cy="253916"/>
          </a:xfrm>
          <a:prstGeom prst="rect">
            <a:avLst/>
          </a:prstGeom>
          <a:noFill/>
        </p:spPr>
        <p:txBody>
          <a:bodyPr wrap="none" rtlCol="0">
            <a:spAutoFit/>
          </a:bodyPr>
          <a:lstStyle/>
          <a:p>
            <a:pPr defTabSz="685800">
              <a:buClrTx/>
            </a:pPr>
            <a:r>
              <a:rPr lang="en-GB" sz="1050" i="1" kern="1200" dirty="0">
                <a:solidFill>
                  <a:srgbClr val="2B2B2B"/>
                </a:solidFill>
                <a:latin typeface="Roboto Condensed"/>
                <a:ea typeface="+mn-ea"/>
                <a:cs typeface="+mn-cs"/>
              </a:rPr>
              <a:t>EU Horizon 2020 funding</a:t>
            </a:r>
          </a:p>
        </p:txBody>
      </p:sp>
      <p:sp>
        <p:nvSpPr>
          <p:cNvPr id="14" name="TextBox 13"/>
          <p:cNvSpPr txBox="1"/>
          <p:nvPr/>
        </p:nvSpPr>
        <p:spPr>
          <a:xfrm>
            <a:off x="7173470" y="2744249"/>
            <a:ext cx="1452642" cy="253916"/>
          </a:xfrm>
          <a:prstGeom prst="rect">
            <a:avLst/>
          </a:prstGeom>
          <a:noFill/>
        </p:spPr>
        <p:txBody>
          <a:bodyPr wrap="none" rtlCol="0">
            <a:spAutoFit/>
          </a:bodyPr>
          <a:lstStyle/>
          <a:p>
            <a:pPr defTabSz="685800">
              <a:buClrTx/>
            </a:pPr>
            <a:r>
              <a:rPr lang="en-GB" sz="1050" i="1" kern="1200" dirty="0">
                <a:solidFill>
                  <a:srgbClr val="2B2B2B"/>
                </a:solidFill>
                <a:latin typeface="Roboto Condensed"/>
                <a:ea typeface="+mn-ea"/>
                <a:cs typeface="+mn-cs"/>
              </a:rPr>
              <a:t>Slime forming spores</a:t>
            </a:r>
          </a:p>
        </p:txBody>
      </p:sp>
      <p:sp>
        <p:nvSpPr>
          <p:cNvPr id="15" name="TextBox 14"/>
          <p:cNvSpPr txBox="1"/>
          <p:nvPr/>
        </p:nvSpPr>
        <p:spPr>
          <a:xfrm>
            <a:off x="4669975" y="2617861"/>
            <a:ext cx="1728358" cy="415498"/>
          </a:xfrm>
          <a:prstGeom prst="rect">
            <a:avLst/>
          </a:prstGeom>
          <a:noFill/>
        </p:spPr>
        <p:txBody>
          <a:bodyPr wrap="none" rtlCol="0">
            <a:spAutoFit/>
          </a:bodyPr>
          <a:lstStyle/>
          <a:p>
            <a:pPr defTabSz="685800">
              <a:buClrTx/>
            </a:pPr>
            <a:r>
              <a:rPr lang="en-GB" sz="1050" i="1" kern="1200" dirty="0">
                <a:solidFill>
                  <a:srgbClr val="2B2B2B"/>
                </a:solidFill>
                <a:latin typeface="Roboto Condensed"/>
                <a:ea typeface="+mn-ea"/>
                <a:cs typeface="+mn-cs"/>
              </a:rPr>
              <a:t>Slime versus infection for </a:t>
            </a:r>
          </a:p>
          <a:p>
            <a:pPr algn="ctr" defTabSz="685800">
              <a:buClrTx/>
            </a:pPr>
            <a:r>
              <a:rPr lang="en-GB" sz="1050" i="1" kern="1200" dirty="0">
                <a:solidFill>
                  <a:srgbClr val="2B2B2B"/>
                </a:solidFill>
                <a:latin typeface="Roboto Condensed"/>
                <a:ea typeface="+mn-ea"/>
                <a:cs typeface="+mn-cs"/>
              </a:rPr>
              <a:t>Scottish oat flakes</a:t>
            </a:r>
          </a:p>
        </p:txBody>
      </p:sp>
      <p:pic>
        <p:nvPicPr>
          <p:cNvPr id="10" name="Maze_reduc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28600" y="380883"/>
            <a:ext cx="3806201" cy="285465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31923" y="3000467"/>
            <a:ext cx="1952287" cy="1914584"/>
          </a:xfrm>
          <a:prstGeom prst="rect">
            <a:avLst/>
          </a:prstGeom>
        </p:spPr>
      </p:pic>
    </p:spTree>
    <p:extLst>
      <p:ext uri="{BB962C8B-B14F-4D97-AF65-F5344CB8AC3E}">
        <p14:creationId xmlns:p14="http://schemas.microsoft.com/office/powerpoint/2010/main" val="36464963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
          <p:cNvSpPr>
            <a:spLocks/>
          </p:cNvSpPr>
          <p:nvPr/>
        </p:nvSpPr>
        <p:spPr bwMode="auto">
          <a:xfrm>
            <a:off x="7956377" y="555527"/>
            <a:ext cx="733425" cy="733425"/>
          </a:xfrm>
          <a:prstGeom prst="ellipse">
            <a:avLst/>
          </a:prstGeom>
          <a:solidFill>
            <a:schemeClr val="tx2">
              <a:alpha val="84999"/>
            </a:schemeClr>
          </a:solidFill>
          <a:ln>
            <a:noFill/>
          </a:ln>
          <a:extLst/>
        </p:spPr>
        <p:txBody>
          <a:bodyPr lIns="0" tIns="0" rIns="0" bIns="0"/>
          <a:lstStyle/>
          <a:p>
            <a:pPr defTabSz="685800">
              <a:buClrTx/>
              <a:defRPr/>
            </a:pPr>
            <a:endParaRPr lang="en-US" sz="1800" kern="1200">
              <a:solidFill>
                <a:srgbClr val="2B2B2B"/>
              </a:solidFill>
              <a:latin typeface="Roboto Condensed"/>
              <a:ea typeface="+mn-ea"/>
              <a:cs typeface="+mn-cs"/>
            </a:endParaRPr>
          </a:p>
        </p:txBody>
      </p:sp>
      <p:sp>
        <p:nvSpPr>
          <p:cNvPr id="4" name="Rectangle 13"/>
          <p:cNvSpPr>
            <a:spLocks/>
          </p:cNvSpPr>
          <p:nvPr/>
        </p:nvSpPr>
        <p:spPr bwMode="auto">
          <a:xfrm>
            <a:off x="534328" y="527306"/>
            <a:ext cx="2310893" cy="163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685800">
              <a:lnSpc>
                <a:spcPct val="70000"/>
              </a:lnSpc>
              <a:buClrTx/>
              <a:defRPr/>
            </a:pPr>
            <a:r>
              <a:rPr lang="en-US" sz="3000" kern="1200" dirty="0">
                <a:solidFill>
                  <a:srgbClr val="2B2B2B"/>
                </a:solidFill>
                <a:latin typeface="Roboto Condensed bold" panose="02000000000000000000"/>
                <a:ea typeface="ＭＳ Ｐゴシック" charset="0"/>
                <a:cs typeface="Bebas Neue" charset="0"/>
                <a:sym typeface="Bebas Neue" charset="0"/>
              </a:rPr>
              <a:t>This</a:t>
            </a:r>
          </a:p>
          <a:p>
            <a:pPr defTabSz="685800">
              <a:lnSpc>
                <a:spcPct val="70000"/>
              </a:lnSpc>
              <a:buClrTx/>
              <a:defRPr/>
            </a:pPr>
            <a:r>
              <a:rPr lang="en-US" sz="3000" kern="1200" dirty="0">
                <a:solidFill>
                  <a:srgbClr val="F1001C"/>
                </a:solidFill>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2536009" y="1619293"/>
            <a:ext cx="6607991" cy="2398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nchorCtr="0"/>
          <a:lstStyle/>
          <a:p>
            <a:pPr defTabSz="685800">
              <a:lnSpc>
                <a:spcPct val="140000"/>
              </a:lnSpc>
              <a:buClr>
                <a:srgbClr val="4D4D4D"/>
              </a:buClr>
              <a:buSzPct val="125000"/>
              <a:defRPr/>
            </a:pPr>
            <a:r>
              <a:rPr lang="en-US" sz="1600" kern="1200" dirty="0">
                <a:solidFill>
                  <a:srgbClr val="FF5800"/>
                </a:solidFill>
                <a:latin typeface="Roboto Condensed bold" panose="02000000000000000000"/>
                <a:ea typeface="Roboto Condensed Light" panose="02000000000000000000" pitchFamily="2" charset="0"/>
                <a:cs typeface="Bebas Neue"/>
                <a:sym typeface="Lato Light" charset="0"/>
              </a:rPr>
              <a:t>Client…</a:t>
            </a:r>
          </a:p>
          <a:p>
            <a:pPr marL="101598" lvl="1" defTabSz="685800">
              <a:buClr>
                <a:srgbClr val="4D4D4D"/>
              </a:buClr>
              <a:buSzPct val="125000"/>
              <a:defRPr/>
            </a:pPr>
            <a:r>
              <a:rPr lang="en-US" sz="18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      </a:t>
            </a:r>
            <a:r>
              <a:rPr lang="en-US" sz="1800" kern="1200" dirty="0" err="1">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Dr</a:t>
            </a:r>
            <a:r>
              <a:rPr lang="en-US" sz="18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 Neil Phillips</a:t>
            </a:r>
          </a:p>
          <a:p>
            <a:pPr marL="444498" lvl="2" defTabSz="685800">
              <a:buClr>
                <a:srgbClr val="4D4D4D"/>
              </a:buClr>
              <a:buSzPct val="125000"/>
              <a:defRPr/>
            </a:pPr>
            <a:r>
              <a:rPr lang="fr-FR" sz="1200" kern="1200" dirty="0" err="1">
                <a:solidFill>
                  <a:srgbClr val="2B2B2B"/>
                </a:solidFill>
                <a:latin typeface="Roboto Condensed"/>
                <a:ea typeface="+mn-ea"/>
                <a:cs typeface="+mn-cs"/>
              </a:rPr>
              <a:t>Unconventional</a:t>
            </a:r>
            <a:r>
              <a:rPr lang="fr-FR" sz="1200" kern="1200" dirty="0">
                <a:solidFill>
                  <a:srgbClr val="2B2B2B"/>
                </a:solidFill>
                <a:latin typeface="Roboto Condensed"/>
                <a:ea typeface="+mn-ea"/>
                <a:cs typeface="+mn-cs"/>
              </a:rPr>
              <a:t> </a:t>
            </a:r>
            <a:r>
              <a:rPr lang="fr-FR" sz="1200" kern="1200" dirty="0" err="1">
                <a:solidFill>
                  <a:srgbClr val="2B2B2B"/>
                </a:solidFill>
                <a:latin typeface="Roboto Condensed"/>
                <a:ea typeface="+mn-ea"/>
                <a:cs typeface="+mn-cs"/>
              </a:rPr>
              <a:t>Computing</a:t>
            </a:r>
            <a:r>
              <a:rPr lang="fr-FR" sz="1200" kern="1200" dirty="0">
                <a:solidFill>
                  <a:srgbClr val="2B2B2B"/>
                </a:solidFill>
                <a:latin typeface="Roboto Condensed"/>
                <a:ea typeface="+mn-ea"/>
                <a:cs typeface="+mn-cs"/>
              </a:rPr>
              <a:t> </a:t>
            </a:r>
            <a:r>
              <a:rPr lang="fr-FR" sz="1200" kern="1200" dirty="0" err="1">
                <a:solidFill>
                  <a:srgbClr val="2B2B2B"/>
                </a:solidFill>
                <a:latin typeface="Roboto Condensed"/>
                <a:ea typeface="+mn-ea"/>
                <a:cs typeface="+mn-cs"/>
              </a:rPr>
              <a:t>Laboratory</a:t>
            </a:r>
            <a:endParaRPr lang="fr-FR" sz="1200" kern="1200" dirty="0">
              <a:solidFill>
                <a:srgbClr val="2B2B2B"/>
              </a:solidFill>
              <a:latin typeface="Roboto Condensed"/>
              <a:ea typeface="+mn-ea"/>
              <a:cs typeface="+mn-cs"/>
            </a:endParaRPr>
          </a:p>
          <a:p>
            <a:pPr marL="615944" lvl="2" indent="-171446" defTabSz="685800">
              <a:buClr>
                <a:srgbClr val="4D4D4D"/>
              </a:buClr>
              <a:buSzPct val="125000"/>
              <a:buFont typeface="Lato Light" charset="0"/>
              <a:buChar char="•"/>
              <a:defRPr/>
            </a:pPr>
            <a:endParaRPr lang="fr-FR" sz="1600" kern="1200" dirty="0">
              <a:solidFill>
                <a:srgbClr val="FF3C00"/>
              </a:solidFill>
              <a:latin typeface="Roboto Condensed bold" panose="02000000000000000000"/>
              <a:ea typeface="Roboto Condensed Light" panose="02000000000000000000" pitchFamily="2" charset="0"/>
              <a:cs typeface="Bebas Neue"/>
              <a:sym typeface="Lato Light" charset="0"/>
            </a:endParaRPr>
          </a:p>
          <a:p>
            <a:pPr defTabSz="685800">
              <a:buClr>
                <a:srgbClr val="4D4D4D"/>
              </a:buClr>
              <a:buSzPct val="125000"/>
              <a:defRPr/>
            </a:pPr>
            <a:r>
              <a:rPr lang="en-US" sz="1600" kern="1200" dirty="0">
                <a:solidFill>
                  <a:srgbClr val="FF3C00"/>
                </a:solidFill>
                <a:latin typeface="Roboto Condensed bold" panose="02000000000000000000"/>
                <a:ea typeface="Roboto Condensed Light" panose="02000000000000000000" pitchFamily="2" charset="0"/>
                <a:cs typeface="Bebas Neue"/>
                <a:sym typeface="Lato Light" charset="0"/>
              </a:rPr>
              <a:t>Things He’d Like…</a:t>
            </a:r>
          </a:p>
          <a:p>
            <a:pPr marL="444498" lvl="2" defTabSz="685800">
              <a:lnSpc>
                <a:spcPct val="140000"/>
              </a:lnSpc>
              <a:buClr>
                <a:srgbClr val="4D4D4D"/>
              </a:buClr>
              <a:buSzPct val="125000"/>
              <a:defRPr/>
            </a:pPr>
            <a:r>
              <a:rPr lang="en-GB" sz="18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Travel fast go alone, travel far go together …</a:t>
            </a:r>
            <a:endParaRPr lang="en-US" sz="1800" kern="12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endParaRPr>
          </a:p>
          <a:p>
            <a:pPr defTabSz="685800">
              <a:lnSpc>
                <a:spcPct val="140000"/>
              </a:lnSpc>
              <a:buClr>
                <a:srgbClr val="4D4D4D"/>
              </a:buClr>
              <a:buSzPct val="125000"/>
              <a:defRPr/>
            </a:pPr>
            <a:endParaRPr lang="en-US" sz="1600" kern="1200" dirty="0">
              <a:solidFill>
                <a:srgbClr val="FF5800"/>
              </a:solidFill>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8097793" y="706452"/>
            <a:ext cx="455353" cy="4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1" name="Line 13"/>
          <p:cNvSpPr>
            <a:spLocks noChangeShapeType="1"/>
          </p:cNvSpPr>
          <p:nvPr/>
        </p:nvSpPr>
        <p:spPr bwMode="auto">
          <a:xfrm flipV="1">
            <a:off x="1424626" y="1406234"/>
            <a:ext cx="7005475" cy="716"/>
          </a:xfrm>
          <a:prstGeom prst="line">
            <a:avLst/>
          </a:prstGeom>
          <a:noFill/>
          <a:ln w="12700" cap="flat">
            <a:solidFill>
              <a:srgbClr val="80808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685800">
              <a:buClrTx/>
              <a:defRPr/>
            </a:pPr>
            <a:endParaRPr lang="en-US" sz="1800" kern="1200">
              <a:solidFill>
                <a:srgbClr val="2B2B2B"/>
              </a:solidFill>
              <a:latin typeface="Roboto Condensed"/>
              <a:ea typeface="+mn-ea"/>
              <a:cs typeface="+mn-cs"/>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872" y="2975725"/>
            <a:ext cx="1598615" cy="1893744"/>
          </a:xfrm>
          <a:prstGeom prst="rect">
            <a:avLst/>
          </a:prstGeom>
        </p:spPr>
      </p:pic>
    </p:spTree>
    <p:extLst>
      <p:ext uri="{BB962C8B-B14F-4D97-AF65-F5344CB8AC3E}">
        <p14:creationId xmlns:p14="http://schemas.microsoft.com/office/powerpoint/2010/main" val="339740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4288"/>
            <a:ext cx="9144000" cy="5172075"/>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F6F8F8"/>
              </a:solidFill>
              <a:latin typeface="Roboto Condensed"/>
            </a:endParaRPr>
          </a:p>
        </p:txBody>
      </p:sp>
      <p:sp>
        <p:nvSpPr>
          <p:cNvPr id="4" name="TextBox 3"/>
          <p:cNvSpPr txBox="1"/>
          <p:nvPr/>
        </p:nvSpPr>
        <p:spPr>
          <a:xfrm>
            <a:off x="2196213" y="16212428"/>
            <a:ext cx="5209774" cy="280526"/>
          </a:xfrm>
          <a:prstGeom prst="rect">
            <a:avLst/>
          </a:prstGeom>
          <a:noFill/>
        </p:spPr>
        <p:txBody>
          <a:bodyPr wrap="square" lIns="0" rIns="0" rtlCol="0">
            <a:spAutoFit/>
          </a:bodyPr>
          <a:lstStyle/>
          <a:p>
            <a:pPr algn="ctr" defTabSz="685800">
              <a:lnSpc>
                <a:spcPct val="130000"/>
              </a:lnSpc>
              <a:buClrTx/>
              <a:defRPr/>
            </a:pPr>
            <a:r>
              <a:rPr lang="en-US" sz="1050" kern="1200" dirty="0">
                <a:solidFill>
                  <a:srgbClr val="2B2B2B"/>
                </a:solidFill>
                <a:latin typeface="Roboto Condensed"/>
                <a:ea typeface="+mn-ea"/>
                <a:cs typeface="+mn-cs"/>
              </a:rPr>
              <a:t>World One Powerful Presentation Template</a:t>
            </a:r>
          </a:p>
        </p:txBody>
      </p:sp>
      <p:sp>
        <p:nvSpPr>
          <p:cNvPr id="12" name="Slide Number Placeholder 5"/>
          <p:cNvSpPr txBox="1">
            <a:spLocks/>
          </p:cNvSpPr>
          <p:nvPr/>
        </p:nvSpPr>
        <p:spPr>
          <a:xfrm>
            <a:off x="1603859" y="2277160"/>
            <a:ext cx="5936283" cy="64633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defRPr/>
            </a:pPr>
            <a:r>
              <a:rPr lang="en-US" sz="36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AR Virtual Navigation</a:t>
            </a:r>
            <a:endParaRPr lang="en-US" sz="3600" dirty="0">
              <a:solidFill>
                <a:srgbClr val="F3644D"/>
              </a:solidFill>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2600325"/>
            <a:ext cx="237138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849738" y="2600325"/>
            <a:ext cx="2294263"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6753" y="975151"/>
            <a:ext cx="972858" cy="1077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Tree>
    <p:extLst>
      <p:ext uri="{BB962C8B-B14F-4D97-AF65-F5344CB8AC3E}">
        <p14:creationId xmlns:p14="http://schemas.microsoft.com/office/powerpoint/2010/main" val="13808189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theme/theme1.xml><?xml version="1.0" encoding="utf-8"?>
<a:theme xmlns:a="http://schemas.openxmlformats.org/drawingml/2006/main" name="Jaqu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
      <a:dk1>
        <a:srgbClr val="2B2B2B"/>
      </a:dk1>
      <a:lt1>
        <a:srgbClr val="F6F8F8"/>
      </a:lt1>
      <a:dk2>
        <a:srgbClr val="2B2B2B"/>
      </a:dk2>
      <a:lt2>
        <a:srgbClr val="FFFFFF"/>
      </a:lt2>
      <a:accent1>
        <a:srgbClr val="FF5800"/>
      </a:accent1>
      <a:accent2>
        <a:srgbClr val="FF3C00"/>
      </a:accent2>
      <a:accent3>
        <a:srgbClr val="FB1E00"/>
      </a:accent3>
      <a:accent4>
        <a:srgbClr val="F70000"/>
      </a:accent4>
      <a:accent5>
        <a:srgbClr val="F1001C"/>
      </a:accent5>
      <a:accent6>
        <a:srgbClr val="EA0038"/>
      </a:accent6>
      <a:hlink>
        <a:srgbClr val="FF5800"/>
      </a:hlink>
      <a:folHlink>
        <a:srgbClr val="2B2B2B"/>
      </a:folHlink>
    </a:clrScheme>
    <a:fontScheme name="Fox Presentation">
      <a:majorFont>
        <a:latin typeface="Roboto Condensed"/>
        <a:ea typeface=""/>
        <a:cs typeface=""/>
      </a:majorFont>
      <a:minorFont>
        <a:latin typeface="Roboto Condensed"/>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solidFill>
            <a:schemeClr val="accent1">
              <a:lumMod val="75000"/>
            </a:schemeClr>
          </a:solidFill>
          <a:prstDash val="sysDash"/>
          <a:headEnd type="none"/>
          <a:tailEnd type="oval" w="lg" len="lg"/>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Jaqu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eStudentsUnion-PPT-Theme">
  <a:themeElements>
    <a:clrScheme name="Custom 1">
      <a:dk1>
        <a:sysClr val="windowText" lastClr="000000"/>
      </a:dk1>
      <a:lt1>
        <a:sysClr val="window" lastClr="FFFFFF"/>
      </a:lt1>
      <a:dk2>
        <a:srgbClr val="44546A"/>
      </a:dk2>
      <a:lt2>
        <a:srgbClr val="E7E6E6"/>
      </a:lt2>
      <a:accent1>
        <a:srgbClr val="E9354A"/>
      </a:accent1>
      <a:accent2>
        <a:srgbClr val="FFE44D"/>
      </a:accent2>
      <a:accent3>
        <a:srgbClr val="F58D17"/>
      </a:accent3>
      <a:accent4>
        <a:srgbClr val="B7DD79"/>
      </a:accent4>
      <a:accent5>
        <a:srgbClr val="009A5B"/>
      </a:accent5>
      <a:accent6>
        <a:srgbClr val="A0D9E0"/>
      </a:accent6>
      <a:hlink>
        <a:srgbClr val="E9354A"/>
      </a:hlink>
      <a:folHlink>
        <a:srgbClr val="954F72"/>
      </a:folHlink>
    </a:clrScheme>
    <a:fontScheme name="Alternate Gothic LT No2">
      <a:majorFont>
        <a:latin typeface="Alternate Gothic LT No2"/>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StudentsUnion-PPT-Theme (1) [Read-Only]" id="{41CFE19A-A810-4DB5-BCD9-4CD97DCAE4E8}" vid="{EEA5F185-53C7-4032-9462-F9D581278B27}"/>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2766</Words>
  <Application>Microsoft Office PowerPoint</Application>
  <PresentationFormat>On-screen Show (16:9)</PresentationFormat>
  <Paragraphs>375</Paragraphs>
  <Slides>45</Slides>
  <Notes>29</Notes>
  <HiddenSlides>0</HiddenSlides>
  <MMClips>7</MMClips>
  <ScaleCrop>false</ScaleCrop>
  <HeadingPairs>
    <vt:vector size="6" baseType="variant">
      <vt:variant>
        <vt:lpstr>Fonts Used</vt:lpstr>
      </vt:variant>
      <vt:variant>
        <vt:i4>19</vt:i4>
      </vt:variant>
      <vt:variant>
        <vt:lpstr>Theme</vt:lpstr>
      </vt:variant>
      <vt:variant>
        <vt:i4>6</vt:i4>
      </vt:variant>
      <vt:variant>
        <vt:lpstr>Slide Titles</vt:lpstr>
      </vt:variant>
      <vt:variant>
        <vt:i4>45</vt:i4>
      </vt:variant>
    </vt:vector>
  </HeadingPairs>
  <TitlesOfParts>
    <vt:vector size="70" baseType="lpstr">
      <vt:lpstr>Open Sans</vt:lpstr>
      <vt:lpstr>Inconsolata</vt:lpstr>
      <vt:lpstr>Roboto Condensed bold</vt:lpstr>
      <vt:lpstr>Calibri</vt:lpstr>
      <vt:lpstr>Pangolin</vt:lpstr>
      <vt:lpstr>Bebas Neue</vt:lpstr>
      <vt:lpstr>Wingdings</vt:lpstr>
      <vt:lpstr>Roboto Condensed</vt:lpstr>
      <vt:lpstr>Roboto Condensed Light</vt:lpstr>
      <vt:lpstr>Lato Light</vt:lpstr>
      <vt:lpstr>Open Sans Light</vt:lpstr>
      <vt:lpstr>Arial</vt:lpstr>
      <vt:lpstr>Alternate Gothic LT No2</vt:lpstr>
      <vt:lpstr>Times New Roman</vt:lpstr>
      <vt:lpstr>Lato Regular</vt:lpstr>
      <vt:lpstr>Aharoni</vt:lpstr>
      <vt:lpstr>ＭＳ Ｐゴシック</vt:lpstr>
      <vt:lpstr>Bebas Neue Regular</vt:lpstr>
      <vt:lpstr>NewsGoth BT</vt:lpstr>
      <vt:lpstr>Jaques template</vt:lpstr>
      <vt:lpstr>Office Theme</vt:lpstr>
      <vt:lpstr>Modèle par défaut</vt:lpstr>
      <vt:lpstr>2_Office Theme</vt:lpstr>
      <vt:lpstr>1_Jaques template</vt:lpstr>
      <vt:lpstr>TheStudentsUnion-PPT-Theme</vt:lpstr>
      <vt:lpstr>Games Research &amp; Development Block 01 – Week 02</vt:lpstr>
      <vt:lpstr>THIS WEEK</vt:lpstr>
      <vt:lpstr>PowerPoint Presentation</vt:lpstr>
      <vt:lpstr>PowerPoint Presentation</vt:lpstr>
      <vt:lpstr>Unique fusion of living and digital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Cardiac Impact</vt:lpstr>
      <vt:lpstr>PowerPoint Presentation</vt:lpstr>
      <vt:lpstr>PowerPoint Presentation</vt:lpstr>
      <vt:lpstr>PowerPoint Presentation</vt:lpstr>
      <vt:lpstr>PowerPoint Presentation</vt:lpstr>
      <vt:lpstr>PowerPoint Presentation</vt:lpstr>
      <vt:lpstr>Outreach Possibilities</vt:lpstr>
      <vt:lpstr>WG2 : New User Interfaces</vt:lpstr>
      <vt:lpstr>WG2 : New User Interfaces</vt:lpstr>
      <vt:lpstr>WG2 : New User Interfaces</vt:lpstr>
      <vt:lpstr>WG2 : New User Interfaces</vt:lpstr>
      <vt:lpstr>PowerPoint Presentation</vt:lpstr>
      <vt:lpstr>PowerPoint Presentation</vt:lpstr>
      <vt:lpstr>Visualising Software as a Particle System</vt:lpstr>
      <vt:lpstr>Visualisation Challenge</vt:lpstr>
      <vt:lpstr>Visualisations for Specific Purposes</vt:lpstr>
      <vt:lpstr>PhysViz Data</vt:lpstr>
      <vt:lpstr>PowerPoint Presentation</vt:lpstr>
      <vt:lpstr>Asset Pipeline</vt:lpstr>
      <vt:lpstr>PowerPoint Presentation</vt:lpstr>
      <vt:lpstr>PowerPoint Presentation</vt:lpstr>
      <vt:lpstr>PowerPoint Presentation</vt:lpstr>
      <vt:lpstr>Opportunities for autistic people via VR</vt:lpstr>
      <vt:lpstr>Current work</vt:lpstr>
      <vt:lpstr>PowerPoint Presentation</vt:lpstr>
      <vt:lpstr>PowerPoint Presentation</vt:lpstr>
      <vt:lpstr>PowerPoint Presentation</vt:lpstr>
      <vt:lpstr>Peter’s Request  Block Intro - Task 01</vt:lpstr>
      <vt:lpstr>The Students’ Union at UWE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Games Research &amp; Development Block 01 – Week 01</dc:title>
  <cp:lastModifiedBy>Simon Scarle</cp:lastModifiedBy>
  <cp:revision>14</cp:revision>
  <dcterms:modified xsi:type="dcterms:W3CDTF">2018-11-12T10:12:23Z</dcterms:modified>
</cp:coreProperties>
</file>